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718" autoAdjust="0"/>
  </p:normalViewPr>
  <p:slideViewPr>
    <p:cSldViewPr>
      <p:cViewPr varScale="1">
        <p:scale>
          <a:sx n="66" d="100"/>
          <a:sy n="66" d="100"/>
        </p:scale>
        <p:origin x="-142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9FFB21-2C6E-4CEF-957C-442736B2C232}" type="datetimeFigureOut">
              <a:rPr lang="en-US" smtClean="0"/>
              <a:pPr/>
              <a:t>22-Feb-19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1092D-2418-4825-BC7F-0F45FB2328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thought</a:t>
            </a:r>
            <a:r>
              <a:rPr lang="en-US" baseline="0" dirty="0" smtClean="0"/>
              <a:t> in 2010 If my friends can , I can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1092D-2418-4825-BC7F-0F45FB23287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22-Feb-19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22-Feb-19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22-Feb-19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22-Feb-19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13" y="2643188"/>
            <a:ext cx="18573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Thank you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All the best for your exams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dirty="0" smtClean="0"/>
              <a:t>If I can, You </a:t>
            </a:r>
            <a:r>
              <a:rPr lang="en-US" dirty="0" smtClean="0">
                <a:solidFill>
                  <a:srgbClr val="FF0000"/>
                </a:solidFill>
              </a:rPr>
              <a:t>certainly </a:t>
            </a:r>
            <a:r>
              <a:rPr lang="en-US" dirty="0" smtClean="0"/>
              <a:t>can</a:t>
            </a: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62000" y="2743200"/>
            <a:ext cx="7772400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600" dirty="0" smtClean="0">
                <a:latin typeface="+mj-lt"/>
                <a:ea typeface="+mj-ea"/>
                <a:cs typeface="+mj-cs"/>
              </a:rPr>
              <a:t>Count your blessings instead of your problems / limitations</a:t>
            </a:r>
            <a:endParaRPr kumimoji="0" lang="en-US" sz="3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to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Burning Desire </a:t>
            </a:r>
          </a:p>
          <a:p>
            <a:r>
              <a:rPr lang="en-US" dirty="0" smtClean="0"/>
              <a:t>Attitude</a:t>
            </a:r>
          </a:p>
          <a:p>
            <a:r>
              <a:rPr lang="en-US" dirty="0" smtClean="0"/>
              <a:t>Conceptual Clarity</a:t>
            </a:r>
          </a:p>
          <a:p>
            <a:r>
              <a:rPr lang="en-US" dirty="0" smtClean="0"/>
              <a:t>Practice</a:t>
            </a:r>
          </a:p>
          <a:p>
            <a:r>
              <a:rPr lang="en-US" dirty="0" smtClean="0"/>
              <a:t>(Some time) Lot of Patience and Faith</a:t>
            </a:r>
          </a:p>
          <a:p>
            <a:r>
              <a:rPr lang="en-US" dirty="0" smtClean="0"/>
              <a:t>Best utilization of Article ship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My 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mistakes committed</a:t>
            </a:r>
          </a:p>
          <a:p>
            <a:r>
              <a:rPr lang="en-US" dirty="0" smtClean="0"/>
              <a:t>Rectified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 Mistakes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Selective Study</a:t>
            </a:r>
          </a:p>
          <a:p>
            <a:r>
              <a:rPr lang="en-US" dirty="0" smtClean="0"/>
              <a:t>Over Reliance on tuition materials (Or only reliance)</a:t>
            </a:r>
          </a:p>
          <a:p>
            <a:r>
              <a:rPr lang="en-US" dirty="0" smtClean="0"/>
              <a:t>Insufficient clarity on certain topics</a:t>
            </a:r>
          </a:p>
          <a:p>
            <a:r>
              <a:rPr lang="en-US" dirty="0" smtClean="0"/>
              <a:t>Answer Writing defects</a:t>
            </a:r>
          </a:p>
          <a:p>
            <a:r>
              <a:rPr lang="en-US" dirty="0" smtClean="0"/>
              <a:t>Attempted &lt; 100 Marks</a:t>
            </a:r>
          </a:p>
          <a:p>
            <a:r>
              <a:rPr lang="en-US" dirty="0" smtClean="0"/>
              <a:t>Attitude – Fear of failure, Lack of confidence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100% coverage of syllabus ( “Especially day before exam” )***</a:t>
            </a:r>
          </a:p>
          <a:p>
            <a:r>
              <a:rPr lang="en-US" dirty="0" smtClean="0"/>
              <a:t>1 Reference Book + Tuition Material + Practice Manual + RTP (MECE – </a:t>
            </a:r>
            <a:r>
              <a:rPr lang="en-US" dirty="0" err="1" smtClean="0"/>
              <a:t>Mckinsey</a:t>
            </a:r>
            <a:r>
              <a:rPr lang="en-US" dirty="0" smtClean="0"/>
              <a:t> Way)</a:t>
            </a:r>
          </a:p>
          <a:p>
            <a:r>
              <a:rPr lang="en-US" dirty="0" smtClean="0"/>
              <a:t>Attempted Near to 100 or More marks</a:t>
            </a:r>
          </a:p>
          <a:p>
            <a:r>
              <a:rPr lang="en-US" dirty="0" smtClean="0"/>
              <a:t>Attitude + Determined (Challenge to ICAI – but not publicly announced)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Attitude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Yoga</a:t>
            </a:r>
          </a:p>
          <a:p>
            <a:r>
              <a:rPr lang="en-US" dirty="0" smtClean="0"/>
              <a:t>Veda Chanting</a:t>
            </a:r>
          </a:p>
          <a:p>
            <a:r>
              <a:rPr lang="en-US" dirty="0" smtClean="0"/>
              <a:t>Reading some motivational books: My </a:t>
            </a:r>
            <a:r>
              <a:rPr lang="en-US" dirty="0" err="1" smtClean="0"/>
              <a:t>favourite</a:t>
            </a:r>
            <a:r>
              <a:rPr lang="en-US" dirty="0" smtClean="0"/>
              <a:t> is “</a:t>
            </a:r>
            <a:r>
              <a:rPr lang="en-US" dirty="0" err="1" smtClean="0"/>
              <a:t>Badukalu</a:t>
            </a:r>
            <a:r>
              <a:rPr lang="en-US" dirty="0" smtClean="0"/>
              <a:t> </a:t>
            </a:r>
            <a:r>
              <a:rPr lang="en-US" dirty="0" err="1" smtClean="0"/>
              <a:t>Kaliyiri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Songs</a:t>
            </a:r>
          </a:p>
          <a:p>
            <a:r>
              <a:rPr lang="en-US" dirty="0" smtClean="0"/>
              <a:t>Following Legends – </a:t>
            </a:r>
            <a:r>
              <a:rPr lang="en-US" dirty="0" err="1" smtClean="0"/>
              <a:t>AdiShankara</a:t>
            </a:r>
            <a:r>
              <a:rPr lang="en-US" dirty="0" smtClean="0"/>
              <a:t>, Swami Vivekananda, Abdul </a:t>
            </a:r>
            <a:r>
              <a:rPr lang="en-US" dirty="0" err="1" smtClean="0"/>
              <a:t>Kalam</a:t>
            </a:r>
            <a:r>
              <a:rPr lang="en-US" dirty="0" smtClean="0"/>
              <a:t>, </a:t>
            </a:r>
            <a:r>
              <a:rPr lang="en-US" dirty="0" err="1" smtClean="0"/>
              <a:t>Nani</a:t>
            </a:r>
            <a:r>
              <a:rPr lang="en-US" dirty="0" smtClean="0"/>
              <a:t> </a:t>
            </a:r>
            <a:r>
              <a:rPr lang="en-US" dirty="0" err="1" smtClean="0"/>
              <a:t>Palkiwalla</a:t>
            </a:r>
            <a:r>
              <a:rPr lang="en-US" dirty="0" smtClean="0"/>
              <a:t>,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regular questions to me from Students?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did you concentrate? What’s Secret?</a:t>
            </a:r>
          </a:p>
          <a:p>
            <a:r>
              <a:rPr lang="en-US" dirty="0" smtClean="0"/>
              <a:t>How many hours did you read?</a:t>
            </a:r>
          </a:p>
          <a:p>
            <a:r>
              <a:rPr lang="en-US" dirty="0" smtClean="0"/>
              <a:t>How many months did you take exam leave?</a:t>
            </a:r>
          </a:p>
          <a:p>
            <a:r>
              <a:rPr lang="en-US" dirty="0" smtClean="0"/>
              <a:t>Have you attended tuitions?</a:t>
            </a:r>
          </a:p>
          <a:p>
            <a:r>
              <a:rPr lang="en-US" dirty="0" smtClean="0"/>
              <a:t>What did you </a:t>
            </a:r>
            <a:r>
              <a:rPr lang="en-US" smtClean="0"/>
              <a:t>read (like Materials)?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1026" name="Picture 2" descr="D:\D Photos\Medal Function\DSC_005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826" y="1143000"/>
            <a:ext cx="6336348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223</Words>
  <Application>Microsoft Office PowerPoint</Application>
  <PresentationFormat>On-screen Show (4:3)</PresentationFormat>
  <Paragraphs>43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If I can, You certainly can</vt:lpstr>
      <vt:lpstr>Key to Success</vt:lpstr>
      <vt:lpstr>My preparation</vt:lpstr>
      <vt:lpstr>Identify Mistakes</vt:lpstr>
      <vt:lpstr>Rectification</vt:lpstr>
      <vt:lpstr>Attitude Management</vt:lpstr>
      <vt:lpstr>Some regular questions to me from Students?</vt:lpstr>
      <vt:lpstr>Results</vt:lpstr>
      <vt:lpstr>Thank you  All the best for your exams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 I can, You can</dc:title>
  <dc:creator/>
  <cp:lastModifiedBy>CA</cp:lastModifiedBy>
  <cp:revision>33</cp:revision>
  <dcterms:created xsi:type="dcterms:W3CDTF">2006-08-16T00:00:00Z</dcterms:created>
  <dcterms:modified xsi:type="dcterms:W3CDTF">2019-02-22T10:43:01Z</dcterms:modified>
</cp:coreProperties>
</file>