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notesSlides/notesSlide41.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theme/themeOverride17.xml" ContentType="application/vnd.openxmlformats-officedocument.themeOverr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11.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14.xml" ContentType="application/vnd.openxmlformats-officedocument.themeOverr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theme/themeOverride19.xml" ContentType="application/vnd.openxmlformats-officedocument.themeOverrid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theme/themeOverride15.xml" ContentType="application/vnd.openxmlformats-officedocument.themeOverrid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theme/themeOverride8.xml" ContentType="application/vnd.openxmlformats-officedocument.themeOverride+xml"/>
  <Override PartName="/ppt/theme/themeOverride11.xml" ContentType="application/vnd.openxmlformats-officedocument.themeOverr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notesSlides/notesSlide44.xml" ContentType="application/vnd.openxmlformats-officedocument.presentationml.notesSlid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13.xml" ContentType="application/vnd.ms-office.drawingml.diagramDrawing+xml"/>
  <Override PartName="/ppt/diagrams/drawing24.xml" ContentType="application/vnd.ms-office.drawingml.diagramDrawing+xml"/>
  <Override PartName="/ppt/notesSlides/notesSlide6.xml" ContentType="application/vnd.openxmlformats-officedocument.presentationml.notesSlide+xml"/>
  <Override PartName="/ppt/theme/themeOverride16.xml" ContentType="application/vnd.openxmlformats-officedocument.themeOverride+xml"/>
  <Override PartName="/ppt/diagrams/layout23.xml" ContentType="application/vnd.openxmlformats-officedocument.drawingml.diagramLayout+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heme/themeOverride9.xml" ContentType="application/vnd.openxmlformats-officedocument.themeOverr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theme/themeOverride13.xml" ContentType="application/vnd.openxmlformats-officedocument.themeOverrid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slideLayouts/slideLayout14.xml" ContentType="application/vnd.openxmlformats-officedocument.presentationml.slideLayout+xml"/>
  <Override PartName="/ppt/theme/themeOverride2.xml" ContentType="application/vnd.openxmlformats-officedocument.themeOverride+xml"/>
  <Override PartName="/ppt/diagrams/quickStyle18.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handoutMasterIdLst>
    <p:handoutMasterId r:id="rId52"/>
  </p:handoutMasterIdLst>
  <p:sldIdLst>
    <p:sldId id="325" r:id="rId3"/>
    <p:sldId id="326" r:id="rId4"/>
    <p:sldId id="330" r:id="rId5"/>
    <p:sldId id="288" r:id="rId6"/>
    <p:sldId id="266" r:id="rId7"/>
    <p:sldId id="337" r:id="rId8"/>
    <p:sldId id="338" r:id="rId9"/>
    <p:sldId id="339" r:id="rId10"/>
    <p:sldId id="340" r:id="rId11"/>
    <p:sldId id="302" r:id="rId12"/>
    <p:sldId id="289" r:id="rId13"/>
    <p:sldId id="320" r:id="rId14"/>
    <p:sldId id="331" r:id="rId15"/>
    <p:sldId id="257" r:id="rId16"/>
    <p:sldId id="335" r:id="rId17"/>
    <p:sldId id="307" r:id="rId18"/>
    <p:sldId id="333" r:id="rId19"/>
    <p:sldId id="275" r:id="rId20"/>
    <p:sldId id="276" r:id="rId21"/>
    <p:sldId id="334" r:id="rId22"/>
    <p:sldId id="282" r:id="rId23"/>
    <p:sldId id="298" r:id="rId24"/>
    <p:sldId id="336" r:id="rId25"/>
    <p:sldId id="332" r:id="rId26"/>
    <p:sldId id="318" r:id="rId27"/>
    <p:sldId id="321" r:id="rId28"/>
    <p:sldId id="294" r:id="rId29"/>
    <p:sldId id="312" r:id="rId30"/>
    <p:sldId id="272" r:id="rId31"/>
    <p:sldId id="316" r:id="rId32"/>
    <p:sldId id="317" r:id="rId33"/>
    <p:sldId id="278" r:id="rId34"/>
    <p:sldId id="306" r:id="rId35"/>
    <p:sldId id="274" r:id="rId36"/>
    <p:sldId id="270" r:id="rId37"/>
    <p:sldId id="287" r:id="rId38"/>
    <p:sldId id="303" r:id="rId39"/>
    <p:sldId id="305" r:id="rId40"/>
    <p:sldId id="308" r:id="rId41"/>
    <p:sldId id="290" r:id="rId42"/>
    <p:sldId id="293" r:id="rId43"/>
    <p:sldId id="309" r:id="rId44"/>
    <p:sldId id="310" r:id="rId45"/>
    <p:sldId id="311" r:id="rId46"/>
    <p:sldId id="323" r:id="rId47"/>
    <p:sldId id="324" r:id="rId48"/>
    <p:sldId id="265" r:id="rId49"/>
    <p:sldId id="328"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18FA"/>
    <a:srgbClr val="100C44"/>
    <a:srgbClr val="51EB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8" autoAdjust="0"/>
    <p:restoredTop sz="80287" autoAdjust="0"/>
  </p:normalViewPr>
  <p:slideViewPr>
    <p:cSldViewPr>
      <p:cViewPr varScale="1">
        <p:scale>
          <a:sx n="73" d="100"/>
          <a:sy n="73" d="100"/>
        </p:scale>
        <p:origin x="-18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2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5E539-830C-44C1-A848-3ADECAD6D7D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N"/>
        </a:p>
      </dgm:t>
    </dgm:pt>
    <dgm:pt modelId="{5600A2BE-A14A-47C2-9E32-68B7F5A718F7}">
      <dgm:prSet custT="1"/>
      <dgm:spPr>
        <a:solidFill>
          <a:srgbClr val="002060"/>
        </a:solidFill>
        <a:scene3d>
          <a:camera prst="orthographicFront"/>
          <a:lightRig rig="threePt" dir="t"/>
        </a:scene3d>
        <a:sp3d>
          <a:bevelT/>
        </a:sp3d>
      </dgm:spPr>
      <dgm:t>
        <a:bodyPr/>
        <a:lstStyle/>
        <a:p>
          <a:r>
            <a:rPr lang="en-US" sz="1400" dirty="0">
              <a:latin typeface="Garamond" panose="02020404030301010803" pitchFamily="18" charset="0"/>
            </a:rPr>
            <a:t>Rates of Income-tax</a:t>
          </a:r>
          <a:endParaRPr lang="en-IN" sz="1400" dirty="0">
            <a:latin typeface="Garamond" panose="02020404030301010803" pitchFamily="18" charset="0"/>
          </a:endParaRPr>
        </a:p>
      </dgm:t>
    </dgm:pt>
    <dgm:pt modelId="{118184F6-9298-4691-ABE8-1D7E7BADB71E}" type="parTrans" cxnId="{AF96B011-2B9A-4089-8CB5-D55E97C6F32E}">
      <dgm:prSet/>
      <dgm:spPr/>
      <dgm:t>
        <a:bodyPr/>
        <a:lstStyle/>
        <a:p>
          <a:endParaRPr lang="en-IN"/>
        </a:p>
      </dgm:t>
    </dgm:pt>
    <dgm:pt modelId="{EB60A855-776B-4DE2-9850-5CE5F1E8FB4D}" type="sibTrans" cxnId="{AF96B011-2B9A-4089-8CB5-D55E97C6F32E}">
      <dgm:prSet custT="1"/>
      <dgm:spPr/>
      <dgm:t>
        <a:bodyPr/>
        <a:lstStyle/>
        <a:p>
          <a:endParaRPr lang="en-IN" sz="3600" dirty="0"/>
        </a:p>
      </dgm:t>
    </dgm:pt>
    <dgm:pt modelId="{D9247C08-33E7-4267-B246-1D2919D3A03E}">
      <dgm:prSet custT="1"/>
      <dgm:spPr>
        <a:solidFill>
          <a:srgbClr val="002060"/>
        </a:solidFill>
        <a:scene3d>
          <a:camera prst="orthographicFront"/>
          <a:lightRig rig="threePt" dir="t"/>
        </a:scene3d>
        <a:sp3d>
          <a:bevelT/>
        </a:sp3d>
      </dgm:spPr>
      <dgm:t>
        <a:bodyPr/>
        <a:lstStyle/>
        <a:p>
          <a:r>
            <a:rPr lang="en-US" sz="1400" dirty="0">
              <a:latin typeface="Garamond" panose="02020404030301010803" pitchFamily="18" charset="0"/>
            </a:rPr>
            <a:t>Widening and deepening of tax base</a:t>
          </a:r>
          <a:endParaRPr lang="en-IN" sz="1400" dirty="0">
            <a:latin typeface="Garamond" panose="02020404030301010803" pitchFamily="18" charset="0"/>
          </a:endParaRPr>
        </a:p>
      </dgm:t>
    </dgm:pt>
    <dgm:pt modelId="{B77CBB21-E0DD-4588-B9D3-EA2D72CF8538}" type="parTrans" cxnId="{95FAE1BA-790D-4884-9F18-EE3147466A5B}">
      <dgm:prSet/>
      <dgm:spPr/>
      <dgm:t>
        <a:bodyPr/>
        <a:lstStyle/>
        <a:p>
          <a:endParaRPr lang="en-IN"/>
        </a:p>
      </dgm:t>
    </dgm:pt>
    <dgm:pt modelId="{DD4B17BA-02A3-4B11-858E-F58C2F9CFF18}" type="sibTrans" cxnId="{95FAE1BA-790D-4884-9F18-EE3147466A5B}">
      <dgm:prSet custT="1"/>
      <dgm:spPr/>
      <dgm:t>
        <a:bodyPr/>
        <a:lstStyle/>
        <a:p>
          <a:endParaRPr lang="en-IN" sz="3600" dirty="0"/>
        </a:p>
      </dgm:t>
    </dgm:pt>
    <dgm:pt modelId="{A79D5666-375A-4F17-BD38-E0E9E66CD15C}">
      <dgm:prSet custT="1"/>
      <dgm:spPr>
        <a:solidFill>
          <a:srgbClr val="002060"/>
        </a:solidFill>
        <a:scene3d>
          <a:camera prst="orthographicFront"/>
          <a:lightRig rig="threePt" dir="t"/>
        </a:scene3d>
        <a:sp3d>
          <a:bevelT/>
        </a:sp3d>
      </dgm:spPr>
      <dgm:t>
        <a:bodyPr/>
        <a:lstStyle/>
        <a:p>
          <a:r>
            <a:rPr lang="en-US" sz="1400" dirty="0">
              <a:latin typeface="Garamond" panose="02020404030301010803" pitchFamily="18" charset="0"/>
            </a:rPr>
            <a:t>Measures for promoting equity</a:t>
          </a:r>
          <a:endParaRPr lang="en-IN" sz="1400" dirty="0">
            <a:latin typeface="Garamond" panose="02020404030301010803" pitchFamily="18" charset="0"/>
          </a:endParaRPr>
        </a:p>
      </dgm:t>
    </dgm:pt>
    <dgm:pt modelId="{6C459135-4316-42F5-B3E9-E1558A9F117C}" type="parTrans" cxnId="{177BC30D-C98C-4F49-8318-BB03210C78F6}">
      <dgm:prSet/>
      <dgm:spPr/>
      <dgm:t>
        <a:bodyPr/>
        <a:lstStyle/>
        <a:p>
          <a:endParaRPr lang="en-IN"/>
        </a:p>
      </dgm:t>
    </dgm:pt>
    <dgm:pt modelId="{E320AC26-7B0F-44E1-B53F-980256ECF602}" type="sibTrans" cxnId="{177BC30D-C98C-4F49-8318-BB03210C78F6}">
      <dgm:prSet custT="1"/>
      <dgm:spPr/>
      <dgm:t>
        <a:bodyPr/>
        <a:lstStyle/>
        <a:p>
          <a:endParaRPr lang="en-IN" sz="3600" dirty="0"/>
        </a:p>
      </dgm:t>
    </dgm:pt>
    <dgm:pt modelId="{8963A8F3-01B5-428D-AFEF-FFD6D6E151BA}">
      <dgm:prSet custT="1"/>
      <dgm:spPr>
        <a:solidFill>
          <a:srgbClr val="002060"/>
        </a:solidFill>
        <a:scene3d>
          <a:camera prst="orthographicFront"/>
          <a:lightRig rig="threePt" dir="t"/>
        </a:scene3d>
        <a:sp3d>
          <a:bevelT/>
        </a:sp3d>
      </dgm:spPr>
      <dgm:t>
        <a:bodyPr/>
        <a:lstStyle/>
        <a:p>
          <a:r>
            <a:rPr lang="en-US" sz="1400" dirty="0">
              <a:latin typeface="Garamond" panose="02020404030301010803" pitchFamily="18" charset="0"/>
            </a:rPr>
            <a:t>Tax incentives</a:t>
          </a:r>
          <a:endParaRPr lang="en-IN" sz="1400" dirty="0">
            <a:latin typeface="Garamond" panose="02020404030301010803" pitchFamily="18" charset="0"/>
          </a:endParaRPr>
        </a:p>
      </dgm:t>
    </dgm:pt>
    <dgm:pt modelId="{AF621D55-CB51-4070-A3E8-5DDF8BE38658}" type="parTrans" cxnId="{C4945B58-DDDD-4B30-8612-055DA78E27FF}">
      <dgm:prSet/>
      <dgm:spPr/>
      <dgm:t>
        <a:bodyPr/>
        <a:lstStyle/>
        <a:p>
          <a:endParaRPr lang="en-IN"/>
        </a:p>
      </dgm:t>
    </dgm:pt>
    <dgm:pt modelId="{E24EC81D-8660-4A2E-8F8E-1FC7FD35AE91}" type="sibTrans" cxnId="{C4945B58-DDDD-4B30-8612-055DA78E27FF}">
      <dgm:prSet custT="1"/>
      <dgm:spPr/>
      <dgm:t>
        <a:bodyPr/>
        <a:lstStyle/>
        <a:p>
          <a:endParaRPr lang="en-IN" sz="3600" dirty="0"/>
        </a:p>
      </dgm:t>
    </dgm:pt>
    <dgm:pt modelId="{C61C0B48-FF45-4043-9F86-C67C417A310F}">
      <dgm:prSet custT="1"/>
      <dgm:spPr>
        <a:solidFill>
          <a:srgbClr val="002060"/>
        </a:solidFill>
        <a:scene3d>
          <a:camera prst="orthographicFront"/>
          <a:lightRig rig="threePt" dir="t"/>
        </a:scene3d>
        <a:sp3d>
          <a:bevelT/>
        </a:sp3d>
      </dgm:spPr>
      <dgm:t>
        <a:bodyPr/>
        <a:lstStyle/>
        <a:p>
          <a:r>
            <a:rPr lang="en-US" sz="1400" dirty="0">
              <a:latin typeface="Garamond" panose="02020404030301010803" pitchFamily="18" charset="0"/>
            </a:rPr>
            <a:t>Facilitating insolvency resolution</a:t>
          </a:r>
          <a:endParaRPr lang="en-IN" sz="1400" dirty="0">
            <a:latin typeface="Garamond" panose="02020404030301010803" pitchFamily="18" charset="0"/>
          </a:endParaRPr>
        </a:p>
      </dgm:t>
    </dgm:pt>
    <dgm:pt modelId="{D06A68D1-B69D-42DD-9619-9569506737CF}" type="parTrans" cxnId="{ADB52E38-4245-4832-B486-BD8647FC1220}">
      <dgm:prSet/>
      <dgm:spPr/>
      <dgm:t>
        <a:bodyPr/>
        <a:lstStyle/>
        <a:p>
          <a:endParaRPr lang="en-IN"/>
        </a:p>
      </dgm:t>
    </dgm:pt>
    <dgm:pt modelId="{44E89D91-77B7-44F0-A430-6E2454BB2C0B}" type="sibTrans" cxnId="{ADB52E38-4245-4832-B486-BD8647FC1220}">
      <dgm:prSet custT="1"/>
      <dgm:spPr/>
      <dgm:t>
        <a:bodyPr/>
        <a:lstStyle/>
        <a:p>
          <a:endParaRPr lang="en-IN" sz="3600" dirty="0"/>
        </a:p>
      </dgm:t>
    </dgm:pt>
    <dgm:pt modelId="{8FBA2E20-84D8-4668-9474-152549572A4D}">
      <dgm:prSet custT="1"/>
      <dgm:spPr>
        <a:solidFill>
          <a:srgbClr val="002060"/>
        </a:solidFill>
        <a:scene3d>
          <a:camera prst="orthographicFront"/>
          <a:lightRig rig="threePt" dir="t"/>
        </a:scene3d>
        <a:sp3d>
          <a:bevelT/>
        </a:sp3d>
      </dgm:spPr>
      <dgm:t>
        <a:bodyPr/>
        <a:lstStyle/>
        <a:p>
          <a:r>
            <a:rPr lang="en-US" sz="1400" dirty="0">
              <a:latin typeface="Garamond" panose="02020404030301010803" pitchFamily="18" charset="0"/>
            </a:rPr>
            <a:t>Improving effectiveness of tax administration</a:t>
          </a:r>
          <a:endParaRPr lang="en-IN" sz="1400" dirty="0">
            <a:latin typeface="Garamond" panose="02020404030301010803" pitchFamily="18" charset="0"/>
          </a:endParaRPr>
        </a:p>
      </dgm:t>
    </dgm:pt>
    <dgm:pt modelId="{FA9DD204-A5BC-44AE-B981-9DF9A6E841C3}" type="parTrans" cxnId="{20791DCC-EDC9-42B7-AC3F-D304BA021C73}">
      <dgm:prSet/>
      <dgm:spPr/>
      <dgm:t>
        <a:bodyPr/>
        <a:lstStyle/>
        <a:p>
          <a:endParaRPr lang="en-IN"/>
        </a:p>
      </dgm:t>
    </dgm:pt>
    <dgm:pt modelId="{9B7B694A-1CCF-4E9E-A44A-7154A1E9A30F}" type="sibTrans" cxnId="{20791DCC-EDC9-42B7-AC3F-D304BA021C73}">
      <dgm:prSet custT="1"/>
      <dgm:spPr/>
      <dgm:t>
        <a:bodyPr/>
        <a:lstStyle/>
        <a:p>
          <a:endParaRPr lang="en-IN" sz="3600" dirty="0"/>
        </a:p>
      </dgm:t>
    </dgm:pt>
    <dgm:pt modelId="{7CA41EBC-EEB0-4253-A4EE-93B7973CFA9C}">
      <dgm:prSet custT="1"/>
      <dgm:spPr>
        <a:solidFill>
          <a:srgbClr val="002060"/>
        </a:solidFill>
        <a:scene3d>
          <a:camera prst="orthographicFront"/>
          <a:lightRig rig="threePt" dir="t"/>
        </a:scene3d>
        <a:sp3d>
          <a:bevelT/>
        </a:sp3d>
      </dgm:spPr>
      <dgm:t>
        <a:bodyPr/>
        <a:lstStyle/>
        <a:p>
          <a:r>
            <a:rPr lang="en-US" sz="1400" dirty="0">
              <a:latin typeface="Garamond" panose="02020404030301010803" pitchFamily="18" charset="0"/>
            </a:rPr>
            <a:t>Rationalization Measures</a:t>
          </a:r>
          <a:endParaRPr lang="en-IN" sz="1400" dirty="0">
            <a:latin typeface="Garamond" panose="02020404030301010803" pitchFamily="18" charset="0"/>
          </a:endParaRPr>
        </a:p>
      </dgm:t>
    </dgm:pt>
    <dgm:pt modelId="{EE537E48-6CE2-492E-B62F-E3F53296D0AA}" type="parTrans" cxnId="{318E00BD-1713-4AFF-8620-FCD12ADCB851}">
      <dgm:prSet/>
      <dgm:spPr/>
      <dgm:t>
        <a:bodyPr/>
        <a:lstStyle/>
        <a:p>
          <a:endParaRPr lang="en-IN"/>
        </a:p>
      </dgm:t>
    </dgm:pt>
    <dgm:pt modelId="{D15C663D-A498-45EA-ACA9-397F7F3157E6}" type="sibTrans" cxnId="{318E00BD-1713-4AFF-8620-FCD12ADCB851}">
      <dgm:prSet custT="1"/>
      <dgm:spPr/>
      <dgm:t>
        <a:bodyPr/>
        <a:lstStyle/>
        <a:p>
          <a:endParaRPr lang="en-IN" sz="3600" dirty="0"/>
        </a:p>
      </dgm:t>
    </dgm:pt>
    <dgm:pt modelId="{B99DC90E-8FC1-4D22-A1B5-FB1E533A66EB}">
      <dgm:prSet custT="1"/>
      <dgm:spPr>
        <a:solidFill>
          <a:srgbClr val="002060"/>
        </a:solidFill>
        <a:scene3d>
          <a:camera prst="orthographicFront"/>
          <a:lightRig rig="threePt" dir="t"/>
        </a:scene3d>
        <a:sp3d>
          <a:bevelT/>
        </a:sp3d>
      </dgm:spPr>
      <dgm:t>
        <a:bodyPr/>
        <a:lstStyle/>
        <a:p>
          <a:r>
            <a:rPr lang="en-US" sz="1400" dirty="0">
              <a:latin typeface="Garamond" panose="02020404030301010803" pitchFamily="18" charset="0"/>
            </a:rPr>
            <a:t>Miscellaneous</a:t>
          </a:r>
          <a:endParaRPr lang="en-IN" sz="1400" dirty="0">
            <a:latin typeface="Garamond" panose="02020404030301010803" pitchFamily="18" charset="0"/>
          </a:endParaRPr>
        </a:p>
      </dgm:t>
    </dgm:pt>
    <dgm:pt modelId="{D93C1162-BEE3-4CA6-91EA-ABBC3E02E7FB}" type="parTrans" cxnId="{6BB8B1F2-7F94-48BA-B64A-12801C524D33}">
      <dgm:prSet/>
      <dgm:spPr/>
      <dgm:t>
        <a:bodyPr/>
        <a:lstStyle/>
        <a:p>
          <a:endParaRPr lang="en-IN"/>
        </a:p>
      </dgm:t>
    </dgm:pt>
    <dgm:pt modelId="{058EF4CA-6B27-40FE-BA51-58A612EF5773}" type="sibTrans" cxnId="{6BB8B1F2-7F94-48BA-B64A-12801C524D33}">
      <dgm:prSet custT="1"/>
      <dgm:spPr/>
      <dgm:t>
        <a:bodyPr/>
        <a:lstStyle/>
        <a:p>
          <a:endParaRPr lang="en-IN" sz="3600" dirty="0"/>
        </a:p>
      </dgm:t>
    </dgm:pt>
    <dgm:pt modelId="{98C9209F-0F6F-4322-8373-E5F535636EBD}" type="pres">
      <dgm:prSet presAssocID="{C435E539-830C-44C1-A848-3ADECAD6D7DF}" presName="cycle" presStyleCnt="0">
        <dgm:presLayoutVars>
          <dgm:dir/>
          <dgm:resizeHandles val="exact"/>
        </dgm:presLayoutVars>
      </dgm:prSet>
      <dgm:spPr/>
      <dgm:t>
        <a:bodyPr/>
        <a:lstStyle/>
        <a:p>
          <a:endParaRPr lang="en-US"/>
        </a:p>
      </dgm:t>
    </dgm:pt>
    <dgm:pt modelId="{EA20DC1B-C1B5-4F73-808B-EC564950F243}" type="pres">
      <dgm:prSet presAssocID="{5600A2BE-A14A-47C2-9E32-68B7F5A718F7}" presName="node" presStyleLbl="node1" presStyleIdx="0" presStyleCnt="8" custScaleX="127575" custScaleY="132912">
        <dgm:presLayoutVars>
          <dgm:bulletEnabled val="1"/>
        </dgm:presLayoutVars>
      </dgm:prSet>
      <dgm:spPr/>
      <dgm:t>
        <a:bodyPr/>
        <a:lstStyle/>
        <a:p>
          <a:endParaRPr lang="en-US"/>
        </a:p>
      </dgm:t>
    </dgm:pt>
    <dgm:pt modelId="{EF1B8560-6859-4B86-BB10-CE784F6D8EB4}" type="pres">
      <dgm:prSet presAssocID="{EB60A855-776B-4DE2-9850-5CE5F1E8FB4D}" presName="sibTrans" presStyleLbl="sibTrans2D1" presStyleIdx="0" presStyleCnt="8" custScaleX="161051" custScaleY="110000" custLinFactNeighborX="13760" custLinFactNeighborY="1759"/>
      <dgm:spPr/>
      <dgm:t>
        <a:bodyPr/>
        <a:lstStyle/>
        <a:p>
          <a:endParaRPr lang="en-US"/>
        </a:p>
      </dgm:t>
    </dgm:pt>
    <dgm:pt modelId="{CAE8F413-373F-440A-ABC1-28B63A96990D}" type="pres">
      <dgm:prSet presAssocID="{EB60A855-776B-4DE2-9850-5CE5F1E8FB4D}" presName="connectorText" presStyleLbl="sibTrans2D1" presStyleIdx="0" presStyleCnt="8"/>
      <dgm:spPr/>
      <dgm:t>
        <a:bodyPr/>
        <a:lstStyle/>
        <a:p>
          <a:endParaRPr lang="en-US"/>
        </a:p>
      </dgm:t>
    </dgm:pt>
    <dgm:pt modelId="{988C4228-B98E-4554-AE31-CF0CC78C711E}" type="pres">
      <dgm:prSet presAssocID="{D9247C08-33E7-4267-B246-1D2919D3A03E}" presName="node" presStyleLbl="node1" presStyleIdx="1" presStyleCnt="8" custScaleX="127575" custScaleY="132912">
        <dgm:presLayoutVars>
          <dgm:bulletEnabled val="1"/>
        </dgm:presLayoutVars>
      </dgm:prSet>
      <dgm:spPr/>
      <dgm:t>
        <a:bodyPr/>
        <a:lstStyle/>
        <a:p>
          <a:endParaRPr lang="en-US"/>
        </a:p>
      </dgm:t>
    </dgm:pt>
    <dgm:pt modelId="{C650E118-AB64-4295-9E55-294728CB02C3}" type="pres">
      <dgm:prSet presAssocID="{DD4B17BA-02A3-4B11-858E-F58C2F9CFF18}" presName="sibTrans" presStyleLbl="sibTrans2D1" presStyleIdx="1" presStyleCnt="8" custScaleX="161051" custScaleY="110000" custLinFactNeighborX="16656" custLinFactNeighborY="1759"/>
      <dgm:spPr/>
      <dgm:t>
        <a:bodyPr/>
        <a:lstStyle/>
        <a:p>
          <a:endParaRPr lang="en-US"/>
        </a:p>
      </dgm:t>
    </dgm:pt>
    <dgm:pt modelId="{CC0689BD-5610-4B45-A5A4-87B60ED6EE69}" type="pres">
      <dgm:prSet presAssocID="{DD4B17BA-02A3-4B11-858E-F58C2F9CFF18}" presName="connectorText" presStyleLbl="sibTrans2D1" presStyleIdx="1" presStyleCnt="8"/>
      <dgm:spPr/>
      <dgm:t>
        <a:bodyPr/>
        <a:lstStyle/>
        <a:p>
          <a:endParaRPr lang="en-US"/>
        </a:p>
      </dgm:t>
    </dgm:pt>
    <dgm:pt modelId="{AEE13ECB-F4B3-4DE1-8701-98E5C4C2A1FE}" type="pres">
      <dgm:prSet presAssocID="{A79D5666-375A-4F17-BD38-E0E9E66CD15C}" presName="node" presStyleLbl="node1" presStyleIdx="2" presStyleCnt="8" custScaleX="140333" custScaleY="132912">
        <dgm:presLayoutVars>
          <dgm:bulletEnabled val="1"/>
        </dgm:presLayoutVars>
      </dgm:prSet>
      <dgm:spPr/>
      <dgm:t>
        <a:bodyPr/>
        <a:lstStyle/>
        <a:p>
          <a:endParaRPr lang="en-US"/>
        </a:p>
      </dgm:t>
    </dgm:pt>
    <dgm:pt modelId="{3BBEC8E8-09BC-4CA1-9290-A343E9562A5B}" type="pres">
      <dgm:prSet presAssocID="{E320AC26-7B0F-44E1-B53F-980256ECF602}" presName="sibTrans" presStyleLbl="sibTrans2D1" presStyleIdx="2" presStyleCnt="8" custScaleX="161051" custScaleY="110000" custLinFactNeighborX="16656" custLinFactNeighborY="1759"/>
      <dgm:spPr/>
      <dgm:t>
        <a:bodyPr/>
        <a:lstStyle/>
        <a:p>
          <a:endParaRPr lang="en-US"/>
        </a:p>
      </dgm:t>
    </dgm:pt>
    <dgm:pt modelId="{2F57FDD9-47B8-4863-BCCF-8344CDD87095}" type="pres">
      <dgm:prSet presAssocID="{E320AC26-7B0F-44E1-B53F-980256ECF602}" presName="connectorText" presStyleLbl="sibTrans2D1" presStyleIdx="2" presStyleCnt="8"/>
      <dgm:spPr/>
      <dgm:t>
        <a:bodyPr/>
        <a:lstStyle/>
        <a:p>
          <a:endParaRPr lang="en-US"/>
        </a:p>
      </dgm:t>
    </dgm:pt>
    <dgm:pt modelId="{E6028890-05C8-4498-9BAC-0EA3AC2646A1}" type="pres">
      <dgm:prSet presAssocID="{8963A8F3-01B5-428D-AFEF-FFD6D6E151BA}" presName="node" presStyleLbl="node1" presStyleIdx="3" presStyleCnt="8" custScaleX="127575" custScaleY="132912">
        <dgm:presLayoutVars>
          <dgm:bulletEnabled val="1"/>
        </dgm:presLayoutVars>
      </dgm:prSet>
      <dgm:spPr/>
      <dgm:t>
        <a:bodyPr/>
        <a:lstStyle/>
        <a:p>
          <a:endParaRPr lang="en-US"/>
        </a:p>
      </dgm:t>
    </dgm:pt>
    <dgm:pt modelId="{B02A6D24-82C2-4436-9ADA-6707F6734E45}" type="pres">
      <dgm:prSet presAssocID="{E24EC81D-8660-4A2E-8F8E-1FC7FD35AE91}" presName="sibTrans" presStyleLbl="sibTrans2D1" presStyleIdx="3" presStyleCnt="8" custScaleX="161051" custScaleY="110000" custLinFactNeighborX="13760" custLinFactNeighborY="1759"/>
      <dgm:spPr/>
      <dgm:t>
        <a:bodyPr/>
        <a:lstStyle/>
        <a:p>
          <a:endParaRPr lang="en-US"/>
        </a:p>
      </dgm:t>
    </dgm:pt>
    <dgm:pt modelId="{083BBFF4-AFB4-4AB5-940B-BF74323A4F56}" type="pres">
      <dgm:prSet presAssocID="{E24EC81D-8660-4A2E-8F8E-1FC7FD35AE91}" presName="connectorText" presStyleLbl="sibTrans2D1" presStyleIdx="3" presStyleCnt="8"/>
      <dgm:spPr/>
      <dgm:t>
        <a:bodyPr/>
        <a:lstStyle/>
        <a:p>
          <a:endParaRPr lang="en-US"/>
        </a:p>
      </dgm:t>
    </dgm:pt>
    <dgm:pt modelId="{D2EC547F-D3D0-42B0-A720-FF89E43F8DA5}" type="pres">
      <dgm:prSet presAssocID="{C61C0B48-FF45-4043-9F86-C67C417A310F}" presName="node" presStyleLbl="node1" presStyleIdx="4" presStyleCnt="8" custScaleX="127575" custScaleY="132912">
        <dgm:presLayoutVars>
          <dgm:bulletEnabled val="1"/>
        </dgm:presLayoutVars>
      </dgm:prSet>
      <dgm:spPr/>
      <dgm:t>
        <a:bodyPr/>
        <a:lstStyle/>
        <a:p>
          <a:endParaRPr lang="en-US"/>
        </a:p>
      </dgm:t>
    </dgm:pt>
    <dgm:pt modelId="{77EDE0A0-3997-4569-9B76-257369F1E3DC}" type="pres">
      <dgm:prSet presAssocID="{44E89D91-77B7-44F0-A430-6E2454BB2C0B}" presName="sibTrans" presStyleLbl="sibTrans2D1" presStyleIdx="4" presStyleCnt="8" custScaleX="161051" custScaleY="110000" custLinFactNeighborX="13760" custLinFactNeighborY="1759"/>
      <dgm:spPr/>
      <dgm:t>
        <a:bodyPr/>
        <a:lstStyle/>
        <a:p>
          <a:endParaRPr lang="en-US"/>
        </a:p>
      </dgm:t>
    </dgm:pt>
    <dgm:pt modelId="{60888C77-CB6A-48BD-A237-8A52B61103D8}" type="pres">
      <dgm:prSet presAssocID="{44E89D91-77B7-44F0-A430-6E2454BB2C0B}" presName="connectorText" presStyleLbl="sibTrans2D1" presStyleIdx="4" presStyleCnt="8"/>
      <dgm:spPr/>
      <dgm:t>
        <a:bodyPr/>
        <a:lstStyle/>
        <a:p>
          <a:endParaRPr lang="en-US"/>
        </a:p>
      </dgm:t>
    </dgm:pt>
    <dgm:pt modelId="{DB9A531C-CC0F-4567-AFA6-D85711836698}" type="pres">
      <dgm:prSet presAssocID="{8FBA2E20-84D8-4668-9474-152549572A4D}" presName="node" presStyleLbl="node1" presStyleIdx="5" presStyleCnt="8" custScaleX="131441" custScaleY="132912">
        <dgm:presLayoutVars>
          <dgm:bulletEnabled val="1"/>
        </dgm:presLayoutVars>
      </dgm:prSet>
      <dgm:spPr/>
      <dgm:t>
        <a:bodyPr/>
        <a:lstStyle/>
        <a:p>
          <a:endParaRPr lang="en-US"/>
        </a:p>
      </dgm:t>
    </dgm:pt>
    <dgm:pt modelId="{C5B1A119-FD2C-4024-BB84-43A0815F8167}" type="pres">
      <dgm:prSet presAssocID="{9B7B694A-1CCF-4E9E-A44A-7154A1E9A30F}" presName="sibTrans" presStyleLbl="sibTrans2D1" presStyleIdx="5" presStyleCnt="8" custScaleX="161051" custScaleY="110000" custLinFactNeighborX="16656" custLinFactNeighborY="1759"/>
      <dgm:spPr/>
      <dgm:t>
        <a:bodyPr/>
        <a:lstStyle/>
        <a:p>
          <a:endParaRPr lang="en-US"/>
        </a:p>
      </dgm:t>
    </dgm:pt>
    <dgm:pt modelId="{1BBF817E-9DA4-44F3-A1C3-46A716A3D920}" type="pres">
      <dgm:prSet presAssocID="{9B7B694A-1CCF-4E9E-A44A-7154A1E9A30F}" presName="connectorText" presStyleLbl="sibTrans2D1" presStyleIdx="5" presStyleCnt="8"/>
      <dgm:spPr/>
      <dgm:t>
        <a:bodyPr/>
        <a:lstStyle/>
        <a:p>
          <a:endParaRPr lang="en-US"/>
        </a:p>
      </dgm:t>
    </dgm:pt>
    <dgm:pt modelId="{1FB469F4-79AF-4916-BC82-8FFF5A1E486D}" type="pres">
      <dgm:prSet presAssocID="{7CA41EBC-EEB0-4253-A4EE-93B7973CFA9C}" presName="node" presStyleLbl="node1" presStyleIdx="6" presStyleCnt="8" custScaleX="140333" custScaleY="132912">
        <dgm:presLayoutVars>
          <dgm:bulletEnabled val="1"/>
        </dgm:presLayoutVars>
      </dgm:prSet>
      <dgm:spPr/>
      <dgm:t>
        <a:bodyPr/>
        <a:lstStyle/>
        <a:p>
          <a:endParaRPr lang="en-US"/>
        </a:p>
      </dgm:t>
    </dgm:pt>
    <dgm:pt modelId="{1981C134-667C-4642-B36A-379AF733D2EF}" type="pres">
      <dgm:prSet presAssocID="{D15C663D-A498-45EA-ACA9-397F7F3157E6}" presName="sibTrans" presStyleLbl="sibTrans2D1" presStyleIdx="6" presStyleCnt="8" custScaleX="161051" custScaleY="110000" custLinFactNeighborX="16656" custLinFactNeighborY="1759"/>
      <dgm:spPr/>
      <dgm:t>
        <a:bodyPr/>
        <a:lstStyle/>
        <a:p>
          <a:endParaRPr lang="en-US"/>
        </a:p>
      </dgm:t>
    </dgm:pt>
    <dgm:pt modelId="{7C697840-9E09-4C18-99C5-853301F9624D}" type="pres">
      <dgm:prSet presAssocID="{D15C663D-A498-45EA-ACA9-397F7F3157E6}" presName="connectorText" presStyleLbl="sibTrans2D1" presStyleIdx="6" presStyleCnt="8"/>
      <dgm:spPr/>
      <dgm:t>
        <a:bodyPr/>
        <a:lstStyle/>
        <a:p>
          <a:endParaRPr lang="en-US"/>
        </a:p>
      </dgm:t>
    </dgm:pt>
    <dgm:pt modelId="{40FAB489-B4D4-4E5B-9782-056D35612463}" type="pres">
      <dgm:prSet presAssocID="{B99DC90E-8FC1-4D22-A1B5-FB1E533A66EB}" presName="node" presStyleLbl="node1" presStyleIdx="7" presStyleCnt="8" custScaleX="127575" custScaleY="132912">
        <dgm:presLayoutVars>
          <dgm:bulletEnabled val="1"/>
        </dgm:presLayoutVars>
      </dgm:prSet>
      <dgm:spPr/>
      <dgm:t>
        <a:bodyPr/>
        <a:lstStyle/>
        <a:p>
          <a:endParaRPr lang="en-US"/>
        </a:p>
      </dgm:t>
    </dgm:pt>
    <dgm:pt modelId="{AF51AF4E-81C6-48E6-9111-3ED7E1FB7E1E}" type="pres">
      <dgm:prSet presAssocID="{058EF4CA-6B27-40FE-BA51-58A612EF5773}" presName="sibTrans" presStyleLbl="sibTrans2D1" presStyleIdx="7" presStyleCnt="8" custScaleX="161051" custScaleY="110000" custLinFactNeighborX="13760" custLinFactNeighborY="1759"/>
      <dgm:spPr/>
      <dgm:t>
        <a:bodyPr/>
        <a:lstStyle/>
        <a:p>
          <a:endParaRPr lang="en-US"/>
        </a:p>
      </dgm:t>
    </dgm:pt>
    <dgm:pt modelId="{E23E4C0B-E023-46D0-99B3-D1283A84AD06}" type="pres">
      <dgm:prSet presAssocID="{058EF4CA-6B27-40FE-BA51-58A612EF5773}" presName="connectorText" presStyleLbl="sibTrans2D1" presStyleIdx="7" presStyleCnt="8"/>
      <dgm:spPr/>
      <dgm:t>
        <a:bodyPr/>
        <a:lstStyle/>
        <a:p>
          <a:endParaRPr lang="en-US"/>
        </a:p>
      </dgm:t>
    </dgm:pt>
  </dgm:ptLst>
  <dgm:cxnLst>
    <dgm:cxn modelId="{C4945B58-DDDD-4B30-8612-055DA78E27FF}" srcId="{C435E539-830C-44C1-A848-3ADECAD6D7DF}" destId="{8963A8F3-01B5-428D-AFEF-FFD6D6E151BA}" srcOrd="3" destOrd="0" parTransId="{AF621D55-CB51-4070-A3E8-5DDF8BE38658}" sibTransId="{E24EC81D-8660-4A2E-8F8E-1FC7FD35AE91}"/>
    <dgm:cxn modelId="{ED952317-C1B3-481A-A2EE-C31656C4094B}" type="presOf" srcId="{B99DC90E-8FC1-4D22-A1B5-FB1E533A66EB}" destId="{40FAB489-B4D4-4E5B-9782-056D35612463}" srcOrd="0" destOrd="0" presId="urn:microsoft.com/office/officeart/2005/8/layout/cycle2"/>
    <dgm:cxn modelId="{0D70B1B0-7E8C-4570-B509-89102F1F0A75}" type="presOf" srcId="{D9247C08-33E7-4267-B246-1D2919D3A03E}" destId="{988C4228-B98E-4554-AE31-CF0CC78C711E}" srcOrd="0" destOrd="0" presId="urn:microsoft.com/office/officeart/2005/8/layout/cycle2"/>
    <dgm:cxn modelId="{2BB7CB01-6D57-4BA9-85DE-B19E21469036}" type="presOf" srcId="{8FBA2E20-84D8-4668-9474-152549572A4D}" destId="{DB9A531C-CC0F-4567-AFA6-D85711836698}" srcOrd="0" destOrd="0" presId="urn:microsoft.com/office/officeart/2005/8/layout/cycle2"/>
    <dgm:cxn modelId="{9C65A5A5-15BB-411A-A77A-856F8ED8DD48}" type="presOf" srcId="{EB60A855-776B-4DE2-9850-5CE5F1E8FB4D}" destId="{EF1B8560-6859-4B86-BB10-CE784F6D8EB4}" srcOrd="0" destOrd="0" presId="urn:microsoft.com/office/officeart/2005/8/layout/cycle2"/>
    <dgm:cxn modelId="{161D3B8C-5EBF-4422-BDE9-0096291BCC9F}" type="presOf" srcId="{E24EC81D-8660-4A2E-8F8E-1FC7FD35AE91}" destId="{083BBFF4-AFB4-4AB5-940B-BF74323A4F56}" srcOrd="1" destOrd="0" presId="urn:microsoft.com/office/officeart/2005/8/layout/cycle2"/>
    <dgm:cxn modelId="{6BB8B1F2-7F94-48BA-B64A-12801C524D33}" srcId="{C435E539-830C-44C1-A848-3ADECAD6D7DF}" destId="{B99DC90E-8FC1-4D22-A1B5-FB1E533A66EB}" srcOrd="7" destOrd="0" parTransId="{D93C1162-BEE3-4CA6-91EA-ABBC3E02E7FB}" sibTransId="{058EF4CA-6B27-40FE-BA51-58A612EF5773}"/>
    <dgm:cxn modelId="{1F9E3D6C-260A-4C08-9D40-BA1A77A87DE5}" type="presOf" srcId="{C61C0B48-FF45-4043-9F86-C67C417A310F}" destId="{D2EC547F-D3D0-42B0-A720-FF89E43F8DA5}" srcOrd="0" destOrd="0" presId="urn:microsoft.com/office/officeart/2005/8/layout/cycle2"/>
    <dgm:cxn modelId="{62632EBD-BB83-4FB7-B840-9A678C0563DF}" type="presOf" srcId="{D15C663D-A498-45EA-ACA9-397F7F3157E6}" destId="{1981C134-667C-4642-B36A-379AF733D2EF}" srcOrd="0" destOrd="0" presId="urn:microsoft.com/office/officeart/2005/8/layout/cycle2"/>
    <dgm:cxn modelId="{87D3624F-2D58-41B1-A451-06B641E59A65}" type="presOf" srcId="{44E89D91-77B7-44F0-A430-6E2454BB2C0B}" destId="{77EDE0A0-3997-4569-9B76-257369F1E3DC}" srcOrd="0" destOrd="0" presId="urn:microsoft.com/office/officeart/2005/8/layout/cycle2"/>
    <dgm:cxn modelId="{D94EDDA1-0739-4D30-B16B-D7494DFFB533}" type="presOf" srcId="{E24EC81D-8660-4A2E-8F8E-1FC7FD35AE91}" destId="{B02A6D24-82C2-4436-9ADA-6707F6734E45}" srcOrd="0" destOrd="0" presId="urn:microsoft.com/office/officeart/2005/8/layout/cycle2"/>
    <dgm:cxn modelId="{C964EC77-4E93-481F-B881-8AB126415F72}" type="presOf" srcId="{7CA41EBC-EEB0-4253-A4EE-93B7973CFA9C}" destId="{1FB469F4-79AF-4916-BC82-8FFF5A1E486D}" srcOrd="0" destOrd="0" presId="urn:microsoft.com/office/officeart/2005/8/layout/cycle2"/>
    <dgm:cxn modelId="{AB945F48-8A2A-4717-9558-DE11D5BEC2E9}" type="presOf" srcId="{DD4B17BA-02A3-4B11-858E-F58C2F9CFF18}" destId="{CC0689BD-5610-4B45-A5A4-87B60ED6EE69}" srcOrd="1" destOrd="0" presId="urn:microsoft.com/office/officeart/2005/8/layout/cycle2"/>
    <dgm:cxn modelId="{34839EDB-BF7C-4D56-ACBF-D18A9D650251}" type="presOf" srcId="{9B7B694A-1CCF-4E9E-A44A-7154A1E9A30F}" destId="{1BBF817E-9DA4-44F3-A1C3-46A716A3D920}" srcOrd="1" destOrd="0" presId="urn:microsoft.com/office/officeart/2005/8/layout/cycle2"/>
    <dgm:cxn modelId="{13A73EE0-C02A-4B93-A47C-92CB6E899A01}" type="presOf" srcId="{D15C663D-A498-45EA-ACA9-397F7F3157E6}" destId="{7C697840-9E09-4C18-99C5-853301F9624D}" srcOrd="1" destOrd="0" presId="urn:microsoft.com/office/officeart/2005/8/layout/cycle2"/>
    <dgm:cxn modelId="{ADB52E38-4245-4832-B486-BD8647FC1220}" srcId="{C435E539-830C-44C1-A848-3ADECAD6D7DF}" destId="{C61C0B48-FF45-4043-9F86-C67C417A310F}" srcOrd="4" destOrd="0" parTransId="{D06A68D1-B69D-42DD-9619-9569506737CF}" sibTransId="{44E89D91-77B7-44F0-A430-6E2454BB2C0B}"/>
    <dgm:cxn modelId="{660D7663-C943-401F-845D-58B44D3E83CD}" type="presOf" srcId="{E320AC26-7B0F-44E1-B53F-980256ECF602}" destId="{2F57FDD9-47B8-4863-BCCF-8344CDD87095}" srcOrd="1" destOrd="0" presId="urn:microsoft.com/office/officeart/2005/8/layout/cycle2"/>
    <dgm:cxn modelId="{2A912C22-67E3-4A30-B40E-B5C86176E64D}" type="presOf" srcId="{8963A8F3-01B5-428D-AFEF-FFD6D6E151BA}" destId="{E6028890-05C8-4498-9BAC-0EA3AC2646A1}" srcOrd="0" destOrd="0" presId="urn:microsoft.com/office/officeart/2005/8/layout/cycle2"/>
    <dgm:cxn modelId="{8060CE6E-2D6A-47B1-89E2-F3397F91DAB5}" type="presOf" srcId="{DD4B17BA-02A3-4B11-858E-F58C2F9CFF18}" destId="{C650E118-AB64-4295-9E55-294728CB02C3}" srcOrd="0" destOrd="0" presId="urn:microsoft.com/office/officeart/2005/8/layout/cycle2"/>
    <dgm:cxn modelId="{76FF6296-6526-4781-A3D6-A5C73FB9DB90}" type="presOf" srcId="{058EF4CA-6B27-40FE-BA51-58A612EF5773}" destId="{AF51AF4E-81C6-48E6-9111-3ED7E1FB7E1E}" srcOrd="0" destOrd="0" presId="urn:microsoft.com/office/officeart/2005/8/layout/cycle2"/>
    <dgm:cxn modelId="{20791DCC-EDC9-42B7-AC3F-D304BA021C73}" srcId="{C435E539-830C-44C1-A848-3ADECAD6D7DF}" destId="{8FBA2E20-84D8-4668-9474-152549572A4D}" srcOrd="5" destOrd="0" parTransId="{FA9DD204-A5BC-44AE-B981-9DF9A6E841C3}" sibTransId="{9B7B694A-1CCF-4E9E-A44A-7154A1E9A30F}"/>
    <dgm:cxn modelId="{B467501A-D089-4C58-9709-B1C97A905300}" type="presOf" srcId="{A79D5666-375A-4F17-BD38-E0E9E66CD15C}" destId="{AEE13ECB-F4B3-4DE1-8701-98E5C4C2A1FE}" srcOrd="0" destOrd="0" presId="urn:microsoft.com/office/officeart/2005/8/layout/cycle2"/>
    <dgm:cxn modelId="{AF96B011-2B9A-4089-8CB5-D55E97C6F32E}" srcId="{C435E539-830C-44C1-A848-3ADECAD6D7DF}" destId="{5600A2BE-A14A-47C2-9E32-68B7F5A718F7}" srcOrd="0" destOrd="0" parTransId="{118184F6-9298-4691-ABE8-1D7E7BADB71E}" sibTransId="{EB60A855-776B-4DE2-9850-5CE5F1E8FB4D}"/>
    <dgm:cxn modelId="{95FAE1BA-790D-4884-9F18-EE3147466A5B}" srcId="{C435E539-830C-44C1-A848-3ADECAD6D7DF}" destId="{D9247C08-33E7-4267-B246-1D2919D3A03E}" srcOrd="1" destOrd="0" parTransId="{B77CBB21-E0DD-4588-B9D3-EA2D72CF8538}" sibTransId="{DD4B17BA-02A3-4B11-858E-F58C2F9CFF18}"/>
    <dgm:cxn modelId="{EFD73677-1F1D-453F-82FE-1CD57D953365}" type="presOf" srcId="{C435E539-830C-44C1-A848-3ADECAD6D7DF}" destId="{98C9209F-0F6F-4322-8373-E5F535636EBD}" srcOrd="0" destOrd="0" presId="urn:microsoft.com/office/officeart/2005/8/layout/cycle2"/>
    <dgm:cxn modelId="{A2B6428F-C97F-49C8-947D-291ECC284FD0}" type="presOf" srcId="{E320AC26-7B0F-44E1-B53F-980256ECF602}" destId="{3BBEC8E8-09BC-4CA1-9290-A343E9562A5B}" srcOrd="0" destOrd="0" presId="urn:microsoft.com/office/officeart/2005/8/layout/cycle2"/>
    <dgm:cxn modelId="{EA21BA47-3AB8-417B-AC99-DD17BF60F979}" type="presOf" srcId="{EB60A855-776B-4DE2-9850-5CE5F1E8FB4D}" destId="{CAE8F413-373F-440A-ABC1-28B63A96990D}" srcOrd="1" destOrd="0" presId="urn:microsoft.com/office/officeart/2005/8/layout/cycle2"/>
    <dgm:cxn modelId="{9DC6940A-7BB1-454A-B214-235DF854F6E3}" type="presOf" srcId="{058EF4CA-6B27-40FE-BA51-58A612EF5773}" destId="{E23E4C0B-E023-46D0-99B3-D1283A84AD06}" srcOrd="1" destOrd="0" presId="urn:microsoft.com/office/officeart/2005/8/layout/cycle2"/>
    <dgm:cxn modelId="{177BC30D-C98C-4F49-8318-BB03210C78F6}" srcId="{C435E539-830C-44C1-A848-3ADECAD6D7DF}" destId="{A79D5666-375A-4F17-BD38-E0E9E66CD15C}" srcOrd="2" destOrd="0" parTransId="{6C459135-4316-42F5-B3E9-E1558A9F117C}" sibTransId="{E320AC26-7B0F-44E1-B53F-980256ECF602}"/>
    <dgm:cxn modelId="{5E009E97-942C-41FA-877F-F89275EE8160}" type="presOf" srcId="{5600A2BE-A14A-47C2-9E32-68B7F5A718F7}" destId="{EA20DC1B-C1B5-4F73-808B-EC564950F243}" srcOrd="0" destOrd="0" presId="urn:microsoft.com/office/officeart/2005/8/layout/cycle2"/>
    <dgm:cxn modelId="{88A7D1F7-0361-4612-AF70-94734F64EEA0}" type="presOf" srcId="{44E89D91-77B7-44F0-A430-6E2454BB2C0B}" destId="{60888C77-CB6A-48BD-A237-8A52B61103D8}" srcOrd="1" destOrd="0" presId="urn:microsoft.com/office/officeart/2005/8/layout/cycle2"/>
    <dgm:cxn modelId="{755FD285-3417-4662-B46C-85AB665058B7}" type="presOf" srcId="{9B7B694A-1CCF-4E9E-A44A-7154A1E9A30F}" destId="{C5B1A119-FD2C-4024-BB84-43A0815F8167}" srcOrd="0" destOrd="0" presId="urn:microsoft.com/office/officeart/2005/8/layout/cycle2"/>
    <dgm:cxn modelId="{318E00BD-1713-4AFF-8620-FCD12ADCB851}" srcId="{C435E539-830C-44C1-A848-3ADECAD6D7DF}" destId="{7CA41EBC-EEB0-4253-A4EE-93B7973CFA9C}" srcOrd="6" destOrd="0" parTransId="{EE537E48-6CE2-492E-B62F-E3F53296D0AA}" sibTransId="{D15C663D-A498-45EA-ACA9-397F7F3157E6}"/>
    <dgm:cxn modelId="{C6BEFF69-D593-4122-AB5E-A0BE5D559657}" type="presParOf" srcId="{98C9209F-0F6F-4322-8373-E5F535636EBD}" destId="{EA20DC1B-C1B5-4F73-808B-EC564950F243}" srcOrd="0" destOrd="0" presId="urn:microsoft.com/office/officeart/2005/8/layout/cycle2"/>
    <dgm:cxn modelId="{5A42B6F0-6C6C-4907-BD2E-4266865E3499}" type="presParOf" srcId="{98C9209F-0F6F-4322-8373-E5F535636EBD}" destId="{EF1B8560-6859-4B86-BB10-CE784F6D8EB4}" srcOrd="1" destOrd="0" presId="urn:microsoft.com/office/officeart/2005/8/layout/cycle2"/>
    <dgm:cxn modelId="{383E4551-063F-4995-800C-90552AE916B0}" type="presParOf" srcId="{EF1B8560-6859-4B86-BB10-CE784F6D8EB4}" destId="{CAE8F413-373F-440A-ABC1-28B63A96990D}" srcOrd="0" destOrd="0" presId="urn:microsoft.com/office/officeart/2005/8/layout/cycle2"/>
    <dgm:cxn modelId="{AD9049A3-72C3-497B-BFF5-8A5B1D1168BE}" type="presParOf" srcId="{98C9209F-0F6F-4322-8373-E5F535636EBD}" destId="{988C4228-B98E-4554-AE31-CF0CC78C711E}" srcOrd="2" destOrd="0" presId="urn:microsoft.com/office/officeart/2005/8/layout/cycle2"/>
    <dgm:cxn modelId="{9B71A333-8093-4643-AB6C-05E46630F87C}" type="presParOf" srcId="{98C9209F-0F6F-4322-8373-E5F535636EBD}" destId="{C650E118-AB64-4295-9E55-294728CB02C3}" srcOrd="3" destOrd="0" presId="urn:microsoft.com/office/officeart/2005/8/layout/cycle2"/>
    <dgm:cxn modelId="{351E26BF-0E64-4859-8335-B2EEC559008F}" type="presParOf" srcId="{C650E118-AB64-4295-9E55-294728CB02C3}" destId="{CC0689BD-5610-4B45-A5A4-87B60ED6EE69}" srcOrd="0" destOrd="0" presId="urn:microsoft.com/office/officeart/2005/8/layout/cycle2"/>
    <dgm:cxn modelId="{D038549D-E378-4456-BD31-FA547A028055}" type="presParOf" srcId="{98C9209F-0F6F-4322-8373-E5F535636EBD}" destId="{AEE13ECB-F4B3-4DE1-8701-98E5C4C2A1FE}" srcOrd="4" destOrd="0" presId="urn:microsoft.com/office/officeart/2005/8/layout/cycle2"/>
    <dgm:cxn modelId="{D1AB0C6D-43D6-40CE-8CA1-58798F59BE4B}" type="presParOf" srcId="{98C9209F-0F6F-4322-8373-E5F535636EBD}" destId="{3BBEC8E8-09BC-4CA1-9290-A343E9562A5B}" srcOrd="5" destOrd="0" presId="urn:microsoft.com/office/officeart/2005/8/layout/cycle2"/>
    <dgm:cxn modelId="{BC9A036E-887F-4A82-8492-71675391314D}" type="presParOf" srcId="{3BBEC8E8-09BC-4CA1-9290-A343E9562A5B}" destId="{2F57FDD9-47B8-4863-BCCF-8344CDD87095}" srcOrd="0" destOrd="0" presId="urn:microsoft.com/office/officeart/2005/8/layout/cycle2"/>
    <dgm:cxn modelId="{E75EDDFD-B565-4D30-9C60-9685A9DC85A4}" type="presParOf" srcId="{98C9209F-0F6F-4322-8373-E5F535636EBD}" destId="{E6028890-05C8-4498-9BAC-0EA3AC2646A1}" srcOrd="6" destOrd="0" presId="urn:microsoft.com/office/officeart/2005/8/layout/cycle2"/>
    <dgm:cxn modelId="{6DA6108B-CDC4-45CF-A072-C72895F198B3}" type="presParOf" srcId="{98C9209F-0F6F-4322-8373-E5F535636EBD}" destId="{B02A6D24-82C2-4436-9ADA-6707F6734E45}" srcOrd="7" destOrd="0" presId="urn:microsoft.com/office/officeart/2005/8/layout/cycle2"/>
    <dgm:cxn modelId="{63CF16B0-7471-4ECE-A3F6-7ED238B6F13F}" type="presParOf" srcId="{B02A6D24-82C2-4436-9ADA-6707F6734E45}" destId="{083BBFF4-AFB4-4AB5-940B-BF74323A4F56}" srcOrd="0" destOrd="0" presId="urn:microsoft.com/office/officeart/2005/8/layout/cycle2"/>
    <dgm:cxn modelId="{2EEEEFC5-F3AF-4E45-8631-5275C10BF24F}" type="presParOf" srcId="{98C9209F-0F6F-4322-8373-E5F535636EBD}" destId="{D2EC547F-D3D0-42B0-A720-FF89E43F8DA5}" srcOrd="8" destOrd="0" presId="urn:microsoft.com/office/officeart/2005/8/layout/cycle2"/>
    <dgm:cxn modelId="{7AD70D44-1F63-4FF7-86F3-71469E27BBE3}" type="presParOf" srcId="{98C9209F-0F6F-4322-8373-E5F535636EBD}" destId="{77EDE0A0-3997-4569-9B76-257369F1E3DC}" srcOrd="9" destOrd="0" presId="urn:microsoft.com/office/officeart/2005/8/layout/cycle2"/>
    <dgm:cxn modelId="{350EC41E-15E5-46ED-980E-AFA7F9DFA29C}" type="presParOf" srcId="{77EDE0A0-3997-4569-9B76-257369F1E3DC}" destId="{60888C77-CB6A-48BD-A237-8A52B61103D8}" srcOrd="0" destOrd="0" presId="urn:microsoft.com/office/officeart/2005/8/layout/cycle2"/>
    <dgm:cxn modelId="{22E5F9EB-AC97-4E0A-AFAD-A1BFF1DE689E}" type="presParOf" srcId="{98C9209F-0F6F-4322-8373-E5F535636EBD}" destId="{DB9A531C-CC0F-4567-AFA6-D85711836698}" srcOrd="10" destOrd="0" presId="urn:microsoft.com/office/officeart/2005/8/layout/cycle2"/>
    <dgm:cxn modelId="{866CF259-C9D6-4B38-BA2D-3556099B7B3C}" type="presParOf" srcId="{98C9209F-0F6F-4322-8373-E5F535636EBD}" destId="{C5B1A119-FD2C-4024-BB84-43A0815F8167}" srcOrd="11" destOrd="0" presId="urn:microsoft.com/office/officeart/2005/8/layout/cycle2"/>
    <dgm:cxn modelId="{0B3E892B-37F8-4487-9CE7-1FB5322FD707}" type="presParOf" srcId="{C5B1A119-FD2C-4024-BB84-43A0815F8167}" destId="{1BBF817E-9DA4-44F3-A1C3-46A716A3D920}" srcOrd="0" destOrd="0" presId="urn:microsoft.com/office/officeart/2005/8/layout/cycle2"/>
    <dgm:cxn modelId="{7A5F4AF4-2446-4A59-A0C7-47B9EF2BE2B3}" type="presParOf" srcId="{98C9209F-0F6F-4322-8373-E5F535636EBD}" destId="{1FB469F4-79AF-4916-BC82-8FFF5A1E486D}" srcOrd="12" destOrd="0" presId="urn:microsoft.com/office/officeart/2005/8/layout/cycle2"/>
    <dgm:cxn modelId="{FF317835-E0CC-4586-87AE-02D846D4F723}" type="presParOf" srcId="{98C9209F-0F6F-4322-8373-E5F535636EBD}" destId="{1981C134-667C-4642-B36A-379AF733D2EF}" srcOrd="13" destOrd="0" presId="urn:microsoft.com/office/officeart/2005/8/layout/cycle2"/>
    <dgm:cxn modelId="{9C14EBAE-5A7B-4C34-9D53-02D2C9EF79A6}" type="presParOf" srcId="{1981C134-667C-4642-B36A-379AF733D2EF}" destId="{7C697840-9E09-4C18-99C5-853301F9624D}" srcOrd="0" destOrd="0" presId="urn:microsoft.com/office/officeart/2005/8/layout/cycle2"/>
    <dgm:cxn modelId="{4E6EFC74-5F46-4570-B5B7-73B1CD89F80F}" type="presParOf" srcId="{98C9209F-0F6F-4322-8373-E5F535636EBD}" destId="{40FAB489-B4D4-4E5B-9782-056D35612463}" srcOrd="14" destOrd="0" presId="urn:microsoft.com/office/officeart/2005/8/layout/cycle2"/>
    <dgm:cxn modelId="{FAA01925-EB8A-47CD-97B2-E9D7CE33F2E5}" type="presParOf" srcId="{98C9209F-0F6F-4322-8373-E5F535636EBD}" destId="{AF51AF4E-81C6-48E6-9111-3ED7E1FB7E1E}" srcOrd="15" destOrd="0" presId="urn:microsoft.com/office/officeart/2005/8/layout/cycle2"/>
    <dgm:cxn modelId="{FDA0F63E-1E16-4D3E-B13F-4587DC3ACDDB}" type="presParOf" srcId="{AF51AF4E-81C6-48E6-9111-3ED7E1FB7E1E}" destId="{E23E4C0B-E023-46D0-99B3-D1283A84AD06}"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A1F322-E3E3-4044-8CD7-203A32476F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67C8BA7-87A4-46F3-9DD8-F56DBF1348E7}">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latin typeface="Garamond" panose="02020404030301010803" pitchFamily="18" charset="0"/>
            </a:rPr>
            <a:t>OLD PROVISON : No classification between heavy goods vehicle and other than heavy goods vehicle</a:t>
          </a:r>
          <a:endParaRPr lang="en-IN" sz="2000" dirty="0">
            <a:latin typeface="Garamond" panose="02020404030301010803" pitchFamily="18" charset="0"/>
          </a:endParaRPr>
        </a:p>
      </dgm:t>
    </dgm:pt>
    <dgm:pt modelId="{CB0C4CB2-71F8-4404-B007-E4D997C122BE}" type="parTrans" cxnId="{285DF825-1EBE-4A7C-8B64-ED8EEED8E3A3}">
      <dgm:prSet/>
      <dgm:spPr/>
      <dgm:t>
        <a:bodyPr/>
        <a:lstStyle/>
        <a:p>
          <a:endParaRPr lang="en-IN"/>
        </a:p>
      </dgm:t>
    </dgm:pt>
    <dgm:pt modelId="{EF7352AD-F0ED-48F1-8E1D-5AE774176023}" type="sibTrans" cxnId="{285DF825-1EBE-4A7C-8B64-ED8EEED8E3A3}">
      <dgm:prSet/>
      <dgm:spPr/>
      <dgm:t>
        <a:bodyPr/>
        <a:lstStyle/>
        <a:p>
          <a:endParaRPr lang="en-IN"/>
        </a:p>
      </dgm:t>
    </dgm:pt>
    <dgm:pt modelId="{574428FC-0C64-40B0-81EB-BC32799F2E2E}">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2000" b="1" dirty="0">
              <a:latin typeface="Garamond" panose="02020404030301010803" pitchFamily="18" charset="0"/>
            </a:rPr>
            <a:t>NEW PROVISION</a:t>
          </a:r>
          <a:endParaRPr lang="en-IN" sz="2000" dirty="0">
            <a:latin typeface="Garamond" panose="02020404030301010803" pitchFamily="18" charset="0"/>
          </a:endParaRPr>
        </a:p>
      </dgm:t>
    </dgm:pt>
    <dgm:pt modelId="{753E6CD7-303E-4FAE-BF3D-D9C606159DEA}" type="parTrans" cxnId="{40FFFE23-2F88-4186-8D31-96770545957D}">
      <dgm:prSet/>
      <dgm:spPr/>
      <dgm:t>
        <a:bodyPr/>
        <a:lstStyle/>
        <a:p>
          <a:endParaRPr lang="en-IN"/>
        </a:p>
      </dgm:t>
    </dgm:pt>
    <dgm:pt modelId="{C42BF54B-0D32-49C8-B601-3BDC9BAE10DC}" type="sibTrans" cxnId="{40FFFE23-2F88-4186-8D31-96770545957D}">
      <dgm:prSet/>
      <dgm:spPr/>
      <dgm:t>
        <a:bodyPr/>
        <a:lstStyle/>
        <a:p>
          <a:endParaRPr lang="en-IN"/>
        </a:p>
      </dgm:t>
    </dgm:pt>
    <dgm:pt modelId="{D21BCC3B-5948-4EEE-B06D-03D1732A1427}">
      <dgm:prSet custT="1"/>
      <dgm:spPr/>
      <dgm:t>
        <a:bodyPr/>
        <a:lstStyle/>
        <a:p>
          <a:endParaRPr lang="en-IN" sz="2000" dirty="0">
            <a:latin typeface="Garamond" panose="02020404030301010803" pitchFamily="18" charset="0"/>
          </a:endParaRPr>
        </a:p>
      </dgm:t>
    </dgm:pt>
    <dgm:pt modelId="{E26B5618-7520-4C4A-AB3B-113AA08C98C2}" type="parTrans" cxnId="{A051A58A-CA67-48F6-86D4-5FF9F310B50C}">
      <dgm:prSet/>
      <dgm:spPr/>
      <dgm:t>
        <a:bodyPr/>
        <a:lstStyle/>
        <a:p>
          <a:endParaRPr lang="en-IN"/>
        </a:p>
      </dgm:t>
    </dgm:pt>
    <dgm:pt modelId="{FA6AC903-50E7-4E99-8C17-E931AE1AAA1D}" type="sibTrans" cxnId="{A051A58A-CA67-48F6-86D4-5FF9F310B50C}">
      <dgm:prSet/>
      <dgm:spPr/>
      <dgm:t>
        <a:bodyPr/>
        <a:lstStyle/>
        <a:p>
          <a:endParaRPr lang="en-IN"/>
        </a:p>
      </dgm:t>
    </dgm:pt>
    <dgm:pt modelId="{C3BCB092-21FD-4D36-9058-E98599AAF8A1}">
      <dgm:prSet custT="1"/>
      <dgm:spPr/>
      <dgm:t>
        <a:bodyPr/>
        <a:lstStyle/>
        <a:p>
          <a:endParaRPr lang="en-IN" sz="2000" dirty="0">
            <a:latin typeface="Garamond" panose="02020404030301010803" pitchFamily="18" charset="0"/>
          </a:endParaRPr>
        </a:p>
      </dgm:t>
    </dgm:pt>
    <dgm:pt modelId="{01D73757-0551-44EA-96B8-E1E8A5F6585C}" type="parTrans" cxnId="{B6D237D4-1316-43A9-AB07-34492724CE62}">
      <dgm:prSet/>
      <dgm:spPr/>
      <dgm:t>
        <a:bodyPr/>
        <a:lstStyle/>
        <a:p>
          <a:endParaRPr lang="en-IN"/>
        </a:p>
      </dgm:t>
    </dgm:pt>
    <dgm:pt modelId="{AADD9B3A-0FC3-4D14-AC63-25FC3AE73C99}" type="sibTrans" cxnId="{B6D237D4-1316-43A9-AB07-34492724CE62}">
      <dgm:prSet/>
      <dgm:spPr/>
      <dgm:t>
        <a:bodyPr/>
        <a:lstStyle/>
        <a:p>
          <a:endParaRPr lang="en-IN"/>
        </a:p>
      </dgm:t>
    </dgm:pt>
    <dgm:pt modelId="{31A46670-7FDA-40FA-B1CF-2D8FE196A00F}" type="pres">
      <dgm:prSet presAssocID="{21A1F322-E3E3-4044-8CD7-203A32476FB1}" presName="linear" presStyleCnt="0">
        <dgm:presLayoutVars>
          <dgm:animLvl val="lvl"/>
          <dgm:resizeHandles val="exact"/>
        </dgm:presLayoutVars>
      </dgm:prSet>
      <dgm:spPr/>
      <dgm:t>
        <a:bodyPr/>
        <a:lstStyle/>
        <a:p>
          <a:endParaRPr lang="en-US"/>
        </a:p>
      </dgm:t>
    </dgm:pt>
    <dgm:pt modelId="{6770A992-D4E3-4360-94D3-460DFBD0088C}" type="pres">
      <dgm:prSet presAssocID="{867C8BA7-87A4-46F3-9DD8-F56DBF1348E7}" presName="parentText" presStyleLbl="node1" presStyleIdx="0" presStyleCnt="2" custLinFactY="-8196" custLinFactNeighborY="-100000">
        <dgm:presLayoutVars>
          <dgm:chMax val="0"/>
          <dgm:bulletEnabled val="1"/>
        </dgm:presLayoutVars>
      </dgm:prSet>
      <dgm:spPr/>
      <dgm:t>
        <a:bodyPr/>
        <a:lstStyle/>
        <a:p>
          <a:endParaRPr lang="en-US"/>
        </a:p>
      </dgm:t>
    </dgm:pt>
    <dgm:pt modelId="{FABEF4E8-602A-4D00-94B0-3E6A9A196680}" type="pres">
      <dgm:prSet presAssocID="{EF7352AD-F0ED-48F1-8E1D-5AE774176023}" presName="spacer" presStyleCnt="0"/>
      <dgm:spPr/>
    </dgm:pt>
    <dgm:pt modelId="{77E2986E-F089-4293-A1C3-9CC5596C1C66}" type="pres">
      <dgm:prSet presAssocID="{574428FC-0C64-40B0-81EB-BC32799F2E2E}" presName="parentText" presStyleLbl="node1" presStyleIdx="1" presStyleCnt="2" custScaleY="39484" custLinFactNeighborX="-55" custLinFactNeighborY="-30020">
        <dgm:presLayoutVars>
          <dgm:chMax val="0"/>
          <dgm:bulletEnabled val="1"/>
        </dgm:presLayoutVars>
      </dgm:prSet>
      <dgm:spPr/>
      <dgm:t>
        <a:bodyPr/>
        <a:lstStyle/>
        <a:p>
          <a:endParaRPr lang="en-US"/>
        </a:p>
      </dgm:t>
    </dgm:pt>
    <dgm:pt modelId="{0F7AA44C-BE83-4854-A4E9-C0CFE4DDEDBB}" type="pres">
      <dgm:prSet presAssocID="{574428FC-0C64-40B0-81EB-BC32799F2E2E}" presName="childText" presStyleLbl="revTx" presStyleIdx="0" presStyleCnt="1">
        <dgm:presLayoutVars>
          <dgm:bulletEnabled val="1"/>
        </dgm:presLayoutVars>
      </dgm:prSet>
      <dgm:spPr/>
      <dgm:t>
        <a:bodyPr/>
        <a:lstStyle/>
        <a:p>
          <a:endParaRPr lang="en-US"/>
        </a:p>
      </dgm:t>
    </dgm:pt>
  </dgm:ptLst>
  <dgm:cxnLst>
    <dgm:cxn modelId="{A051A58A-CA67-48F6-86D4-5FF9F310B50C}" srcId="{574428FC-0C64-40B0-81EB-BC32799F2E2E}" destId="{D21BCC3B-5948-4EEE-B06D-03D1732A1427}" srcOrd="1" destOrd="0" parTransId="{E26B5618-7520-4C4A-AB3B-113AA08C98C2}" sibTransId="{FA6AC903-50E7-4E99-8C17-E931AE1AAA1D}"/>
    <dgm:cxn modelId="{FC10C9F9-EBE2-428A-AE9C-473587604F98}" type="presOf" srcId="{D21BCC3B-5948-4EEE-B06D-03D1732A1427}" destId="{0F7AA44C-BE83-4854-A4E9-C0CFE4DDEDBB}" srcOrd="0" destOrd="1" presId="urn:microsoft.com/office/officeart/2005/8/layout/vList2"/>
    <dgm:cxn modelId="{B6D237D4-1316-43A9-AB07-34492724CE62}" srcId="{574428FC-0C64-40B0-81EB-BC32799F2E2E}" destId="{C3BCB092-21FD-4D36-9058-E98599AAF8A1}" srcOrd="0" destOrd="0" parTransId="{01D73757-0551-44EA-96B8-E1E8A5F6585C}" sibTransId="{AADD9B3A-0FC3-4D14-AC63-25FC3AE73C99}"/>
    <dgm:cxn modelId="{51F23E09-18AF-457E-96A4-9E4240C5E37F}" type="presOf" srcId="{21A1F322-E3E3-4044-8CD7-203A32476FB1}" destId="{31A46670-7FDA-40FA-B1CF-2D8FE196A00F}" srcOrd="0" destOrd="0" presId="urn:microsoft.com/office/officeart/2005/8/layout/vList2"/>
    <dgm:cxn modelId="{285DF825-1EBE-4A7C-8B64-ED8EEED8E3A3}" srcId="{21A1F322-E3E3-4044-8CD7-203A32476FB1}" destId="{867C8BA7-87A4-46F3-9DD8-F56DBF1348E7}" srcOrd="0" destOrd="0" parTransId="{CB0C4CB2-71F8-4404-B007-E4D997C122BE}" sibTransId="{EF7352AD-F0ED-48F1-8E1D-5AE774176023}"/>
    <dgm:cxn modelId="{40FFFE23-2F88-4186-8D31-96770545957D}" srcId="{21A1F322-E3E3-4044-8CD7-203A32476FB1}" destId="{574428FC-0C64-40B0-81EB-BC32799F2E2E}" srcOrd="1" destOrd="0" parTransId="{753E6CD7-303E-4FAE-BF3D-D9C606159DEA}" sibTransId="{C42BF54B-0D32-49C8-B601-3BDC9BAE10DC}"/>
    <dgm:cxn modelId="{AD0505E3-DC1F-4C8C-B856-E7F7B14A2B61}" type="presOf" srcId="{C3BCB092-21FD-4D36-9058-E98599AAF8A1}" destId="{0F7AA44C-BE83-4854-A4E9-C0CFE4DDEDBB}" srcOrd="0" destOrd="0" presId="urn:microsoft.com/office/officeart/2005/8/layout/vList2"/>
    <dgm:cxn modelId="{1A0466DA-D287-4305-9963-E043651B268E}" type="presOf" srcId="{867C8BA7-87A4-46F3-9DD8-F56DBF1348E7}" destId="{6770A992-D4E3-4360-94D3-460DFBD0088C}" srcOrd="0" destOrd="0" presId="urn:microsoft.com/office/officeart/2005/8/layout/vList2"/>
    <dgm:cxn modelId="{483559D0-8B35-4C37-A6C8-863AA1349513}" type="presOf" srcId="{574428FC-0C64-40B0-81EB-BC32799F2E2E}" destId="{77E2986E-F089-4293-A1C3-9CC5596C1C66}" srcOrd="0" destOrd="0" presId="urn:microsoft.com/office/officeart/2005/8/layout/vList2"/>
    <dgm:cxn modelId="{511F9F36-F53B-4C2D-B5F6-CA54C1269E9B}" type="presParOf" srcId="{31A46670-7FDA-40FA-B1CF-2D8FE196A00F}" destId="{6770A992-D4E3-4360-94D3-460DFBD0088C}" srcOrd="0" destOrd="0" presId="urn:microsoft.com/office/officeart/2005/8/layout/vList2"/>
    <dgm:cxn modelId="{0B7B21EE-9B79-4FF2-951C-26D1272C7A0E}" type="presParOf" srcId="{31A46670-7FDA-40FA-B1CF-2D8FE196A00F}" destId="{FABEF4E8-602A-4D00-94B0-3E6A9A196680}" srcOrd="1" destOrd="0" presId="urn:microsoft.com/office/officeart/2005/8/layout/vList2"/>
    <dgm:cxn modelId="{EECF5C34-EF8C-40B0-AF4D-EB4494CD2FB6}" type="presParOf" srcId="{31A46670-7FDA-40FA-B1CF-2D8FE196A00F}" destId="{77E2986E-F089-4293-A1C3-9CC5596C1C66}" srcOrd="2" destOrd="0" presId="urn:microsoft.com/office/officeart/2005/8/layout/vList2"/>
    <dgm:cxn modelId="{CBA70032-556A-4D38-8EA3-4FA624E87A12}" type="presParOf" srcId="{31A46670-7FDA-40FA-B1CF-2D8FE196A00F}" destId="{0F7AA44C-BE83-4854-A4E9-C0CFE4DDEDBB}" srcOrd="3"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AC7148-DF0E-4086-8D9A-05E9A962EAB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3ECAB936-543D-4A3B-B576-A5CC8EA3B9CB}">
      <dgm:prSet custT="1"/>
      <dgm:spPr>
        <a:solidFill>
          <a:srgbClr val="002060"/>
        </a:solidFill>
        <a:ln>
          <a:noFill/>
        </a:ln>
        <a:scene3d>
          <a:camera prst="orthographicFront"/>
          <a:lightRig rig="threePt" dir="t"/>
        </a:scene3d>
        <a:sp3d>
          <a:bevelT/>
        </a:sp3d>
      </dgm:spPr>
      <dgm:t>
        <a:bodyPr/>
        <a:lstStyle/>
        <a:p>
          <a:pPr rtl="0"/>
          <a:r>
            <a:rPr lang="en-US" sz="1800" b="1" dirty="0">
              <a:solidFill>
                <a:schemeClr val="bg1"/>
              </a:solidFill>
              <a:latin typeface="Garamond" pitchFamily="18" charset="0"/>
            </a:rPr>
            <a:t>Erstwhile Provision</a:t>
          </a:r>
        </a:p>
      </dgm:t>
    </dgm:pt>
    <dgm:pt modelId="{C3C07F7B-F244-483D-9BE2-23994752F842}" type="parTrans" cxnId="{D5D4012A-D3E6-4040-8093-418621231835}">
      <dgm:prSet/>
      <dgm:spPr/>
      <dgm:t>
        <a:bodyPr/>
        <a:lstStyle/>
        <a:p>
          <a:endParaRPr lang="en-US"/>
        </a:p>
      </dgm:t>
    </dgm:pt>
    <dgm:pt modelId="{48CC1CA2-CBFF-46F2-A875-68095F023F4F}" type="sibTrans" cxnId="{D5D4012A-D3E6-4040-8093-418621231835}">
      <dgm:prSet/>
      <dgm:spPr/>
      <dgm:t>
        <a:bodyPr/>
        <a:lstStyle/>
        <a:p>
          <a:endParaRPr lang="en-US"/>
        </a:p>
      </dgm:t>
    </dgm:pt>
    <dgm:pt modelId="{6244A653-446F-478A-8C7C-4BED6AD8AE60}">
      <dgm:prSet custT="1"/>
      <dgm:spPr>
        <a:solidFill>
          <a:srgbClr val="002060"/>
        </a:solidFill>
        <a:ln>
          <a:noFill/>
        </a:ln>
        <a:scene3d>
          <a:camera prst="orthographicFront"/>
          <a:lightRig rig="threePt" dir="t"/>
        </a:scene3d>
        <a:sp3d>
          <a:bevelT/>
        </a:sp3d>
      </dgm:spPr>
      <dgm:t>
        <a:bodyPr/>
        <a:lstStyle/>
        <a:p>
          <a:pPr rtl="0"/>
          <a:r>
            <a:rPr lang="en-US" sz="1800" b="1" dirty="0">
              <a:solidFill>
                <a:schemeClr val="bg1"/>
              </a:solidFill>
              <a:latin typeface="Garamond" pitchFamily="18" charset="0"/>
            </a:rPr>
            <a:t>Habitually concludes contract on behalf of non-resident</a:t>
          </a:r>
        </a:p>
      </dgm:t>
    </dgm:pt>
    <dgm:pt modelId="{AA06A04E-6D5B-4580-99A9-B7FF7DB92B39}" type="parTrans" cxnId="{A8D0CC61-424A-4F98-8B59-F77C120F0D68}">
      <dgm:prSet/>
      <dgm:spPr/>
      <dgm:t>
        <a:bodyPr/>
        <a:lstStyle/>
        <a:p>
          <a:endParaRPr lang="en-US"/>
        </a:p>
      </dgm:t>
    </dgm:pt>
    <dgm:pt modelId="{54FB1429-13FA-411A-9ACA-7CE267EC04F1}" type="sibTrans" cxnId="{A8D0CC61-424A-4F98-8B59-F77C120F0D68}">
      <dgm:prSet/>
      <dgm:spPr/>
      <dgm:t>
        <a:bodyPr/>
        <a:lstStyle/>
        <a:p>
          <a:endParaRPr lang="en-US"/>
        </a:p>
      </dgm:t>
    </dgm:pt>
    <dgm:pt modelId="{0C1DE40F-DE86-4AF4-9177-348286BBDD15}">
      <dgm:prSet custT="1"/>
      <dgm:spPr>
        <a:solidFill>
          <a:srgbClr val="002060"/>
        </a:solidFill>
        <a:ln>
          <a:noFill/>
        </a:ln>
        <a:scene3d>
          <a:camera prst="orthographicFront"/>
          <a:lightRig rig="threePt" dir="t"/>
        </a:scene3d>
        <a:sp3d>
          <a:bevelT/>
        </a:sp3d>
      </dgm:spPr>
      <dgm:t>
        <a:bodyPr/>
        <a:lstStyle/>
        <a:p>
          <a:pPr rtl="0"/>
          <a:r>
            <a:rPr lang="en-US" sz="1800" b="1" dirty="0">
              <a:solidFill>
                <a:schemeClr val="bg1"/>
              </a:solidFill>
              <a:latin typeface="Garamond" pitchFamily="18" charset="0"/>
            </a:rPr>
            <a:t>New Provision</a:t>
          </a:r>
        </a:p>
      </dgm:t>
    </dgm:pt>
    <dgm:pt modelId="{B4DD4AEB-17B7-4C49-BBB5-D62A9FDAFCA9}" type="parTrans" cxnId="{B634F355-86D9-443A-B3C2-A53D6BC57BF8}">
      <dgm:prSet/>
      <dgm:spPr/>
      <dgm:t>
        <a:bodyPr/>
        <a:lstStyle/>
        <a:p>
          <a:endParaRPr lang="en-US"/>
        </a:p>
      </dgm:t>
    </dgm:pt>
    <dgm:pt modelId="{BAA166B5-564C-4A9F-8640-509EE81C68E1}" type="sibTrans" cxnId="{B634F355-86D9-443A-B3C2-A53D6BC57BF8}">
      <dgm:prSet/>
      <dgm:spPr/>
      <dgm:t>
        <a:bodyPr/>
        <a:lstStyle/>
        <a:p>
          <a:endParaRPr lang="en-US"/>
        </a:p>
      </dgm:t>
    </dgm:pt>
    <dgm:pt modelId="{AC20BC7E-6185-4AB9-A258-716597340949}">
      <dgm:prSet custT="1"/>
      <dgm:spPr>
        <a:solidFill>
          <a:srgbClr val="002060"/>
        </a:solidFill>
        <a:ln>
          <a:noFill/>
        </a:ln>
        <a:scene3d>
          <a:camera prst="orthographicFront"/>
          <a:lightRig rig="threePt" dir="t"/>
        </a:scene3d>
        <a:sp3d>
          <a:bevelT/>
        </a:sp3d>
      </dgm:spPr>
      <dgm:t>
        <a:bodyPr/>
        <a:lstStyle/>
        <a:p>
          <a:pPr rtl="0"/>
          <a:r>
            <a:rPr lang="en-US" sz="1800" b="1" dirty="0">
              <a:solidFill>
                <a:schemeClr val="bg1"/>
              </a:solidFill>
              <a:latin typeface="Garamond" pitchFamily="18" charset="0"/>
            </a:rPr>
            <a:t>Who habitually plays a principal role leading to conclusion of contracts</a:t>
          </a:r>
        </a:p>
      </dgm:t>
    </dgm:pt>
    <dgm:pt modelId="{4E5BCE6E-C525-44A9-AD8E-FC7E2ACE4715}" type="parTrans" cxnId="{8AD8FAD6-1A0B-4568-ABD6-39709F7AB33A}">
      <dgm:prSet/>
      <dgm:spPr/>
      <dgm:t>
        <a:bodyPr/>
        <a:lstStyle/>
        <a:p>
          <a:endParaRPr lang="en-US"/>
        </a:p>
      </dgm:t>
    </dgm:pt>
    <dgm:pt modelId="{A5998318-E339-444B-8611-8A9B96043D7E}" type="sibTrans" cxnId="{8AD8FAD6-1A0B-4568-ABD6-39709F7AB33A}">
      <dgm:prSet/>
      <dgm:spPr/>
      <dgm:t>
        <a:bodyPr/>
        <a:lstStyle/>
        <a:p>
          <a:endParaRPr lang="en-US"/>
        </a:p>
      </dgm:t>
    </dgm:pt>
    <dgm:pt modelId="{DE93615A-4913-438B-AB3B-D2BD353A98B6}">
      <dgm:prSet/>
      <dgm:spPr/>
      <dgm:t>
        <a:bodyPr/>
        <a:lstStyle/>
        <a:p>
          <a:pPr rtl="0"/>
          <a:endParaRPr lang="en-US" dirty="0"/>
        </a:p>
      </dgm:t>
    </dgm:pt>
    <dgm:pt modelId="{0620F8D2-0EB2-43D3-9AB9-A9A7F81D2B2F}" type="parTrans" cxnId="{8278EF03-C3F8-4DD9-9AB8-AAE622884325}">
      <dgm:prSet/>
      <dgm:spPr/>
      <dgm:t>
        <a:bodyPr/>
        <a:lstStyle/>
        <a:p>
          <a:endParaRPr lang="en-US"/>
        </a:p>
      </dgm:t>
    </dgm:pt>
    <dgm:pt modelId="{3597A9FF-4917-4428-B693-1DE8C7899829}" type="sibTrans" cxnId="{8278EF03-C3F8-4DD9-9AB8-AAE622884325}">
      <dgm:prSet/>
      <dgm:spPr/>
      <dgm:t>
        <a:bodyPr/>
        <a:lstStyle/>
        <a:p>
          <a:endParaRPr lang="en-US"/>
        </a:p>
      </dgm:t>
    </dgm:pt>
    <dgm:pt modelId="{4E31B43F-96DE-4E88-AB1C-8FABF19EEDA0}">
      <dgm:prSet/>
      <dgm:spPr/>
      <dgm:t>
        <a:bodyPr/>
        <a:lstStyle/>
        <a:p>
          <a:pPr rtl="0"/>
          <a:endParaRPr lang="en-US" dirty="0"/>
        </a:p>
      </dgm:t>
    </dgm:pt>
    <dgm:pt modelId="{F1E2D104-14C8-4E75-9D50-48F4E0C26601}" type="parTrans" cxnId="{AE1DE8EA-E3CB-4703-A529-EECE71CDA6E5}">
      <dgm:prSet/>
      <dgm:spPr/>
      <dgm:t>
        <a:bodyPr/>
        <a:lstStyle/>
        <a:p>
          <a:endParaRPr lang="en-US"/>
        </a:p>
      </dgm:t>
    </dgm:pt>
    <dgm:pt modelId="{AE49F3AE-9B97-4B5E-B6EE-E1B11FBD441A}" type="sibTrans" cxnId="{AE1DE8EA-E3CB-4703-A529-EECE71CDA6E5}">
      <dgm:prSet/>
      <dgm:spPr/>
      <dgm:t>
        <a:bodyPr/>
        <a:lstStyle/>
        <a:p>
          <a:endParaRPr lang="en-US"/>
        </a:p>
      </dgm:t>
    </dgm:pt>
    <dgm:pt modelId="{431CE961-820A-4986-9ED9-20FA8BC1568E}" type="pres">
      <dgm:prSet presAssocID="{D9AC7148-DF0E-4086-8D9A-05E9A962EAB9}" presName="compositeShape" presStyleCnt="0">
        <dgm:presLayoutVars>
          <dgm:chMax val="2"/>
          <dgm:dir/>
          <dgm:resizeHandles val="exact"/>
        </dgm:presLayoutVars>
      </dgm:prSet>
      <dgm:spPr/>
      <dgm:t>
        <a:bodyPr/>
        <a:lstStyle/>
        <a:p>
          <a:endParaRPr lang="en-US"/>
        </a:p>
      </dgm:t>
    </dgm:pt>
    <dgm:pt modelId="{33ABAFF4-5A5E-470C-91E2-60497F148095}" type="pres">
      <dgm:prSet presAssocID="{3ECAB936-543D-4A3B-B576-A5CC8EA3B9CB}" presName="upArrow" presStyleLbl="node1" presStyleIdx="0" presStyleCnt="2" custScaleX="67515"/>
      <dgm:spPr>
        <a:solidFill>
          <a:srgbClr val="002060"/>
        </a:solidFill>
        <a:ln>
          <a:noFill/>
        </a:ln>
        <a:scene3d>
          <a:camera prst="orthographicFront"/>
          <a:lightRig rig="threePt" dir="t"/>
        </a:scene3d>
        <a:sp3d>
          <a:bevelT/>
        </a:sp3d>
      </dgm:spPr>
    </dgm:pt>
    <dgm:pt modelId="{D3A50D31-21B3-4BF3-92DD-7D203D237194}" type="pres">
      <dgm:prSet presAssocID="{3ECAB936-543D-4A3B-B576-A5CC8EA3B9CB}" presName="upArrowText" presStyleLbl="revTx" presStyleIdx="0" presStyleCnt="2" custScaleX="79887" custScaleY="75431" custLinFactNeighborX="-1244" custLinFactNeighborY="-4681">
        <dgm:presLayoutVars>
          <dgm:chMax val="0"/>
          <dgm:bulletEnabled val="1"/>
        </dgm:presLayoutVars>
      </dgm:prSet>
      <dgm:spPr/>
      <dgm:t>
        <a:bodyPr/>
        <a:lstStyle/>
        <a:p>
          <a:endParaRPr lang="en-US"/>
        </a:p>
      </dgm:t>
    </dgm:pt>
    <dgm:pt modelId="{70894997-98C4-4E09-8CEA-A3011A43A755}" type="pres">
      <dgm:prSet presAssocID="{0C1DE40F-DE86-4AF4-9177-348286BBDD15}" presName="downArrow" presStyleLbl="node1" presStyleIdx="1" presStyleCnt="2" custScaleX="71400"/>
      <dgm:spPr>
        <a:solidFill>
          <a:srgbClr val="002060"/>
        </a:solidFill>
        <a:ln>
          <a:noFill/>
        </a:ln>
        <a:scene3d>
          <a:camera prst="orthographicFront"/>
          <a:lightRig rig="threePt" dir="t"/>
        </a:scene3d>
        <a:sp3d>
          <a:bevelT/>
        </a:sp3d>
      </dgm:spPr>
    </dgm:pt>
    <dgm:pt modelId="{2AE4CFDA-BC6E-4535-943D-45CDFFE8E50F}" type="pres">
      <dgm:prSet presAssocID="{0C1DE40F-DE86-4AF4-9177-348286BBDD15}" presName="downArrowText" presStyleLbl="revTx" presStyleIdx="1" presStyleCnt="2" custScaleX="79887" custScaleY="75431" custLinFactNeighborX="-5425" custLinFactNeighborY="-6573">
        <dgm:presLayoutVars>
          <dgm:chMax val="0"/>
          <dgm:bulletEnabled val="1"/>
        </dgm:presLayoutVars>
      </dgm:prSet>
      <dgm:spPr/>
      <dgm:t>
        <a:bodyPr/>
        <a:lstStyle/>
        <a:p>
          <a:endParaRPr lang="en-US"/>
        </a:p>
      </dgm:t>
    </dgm:pt>
  </dgm:ptLst>
  <dgm:cxnLst>
    <dgm:cxn modelId="{74C72269-17AC-43F9-8957-1A5B4E8EB440}" type="presOf" srcId="{0C1DE40F-DE86-4AF4-9177-348286BBDD15}" destId="{2AE4CFDA-BC6E-4535-943D-45CDFFE8E50F}" srcOrd="0" destOrd="0" presId="urn:microsoft.com/office/officeart/2005/8/layout/arrow4"/>
    <dgm:cxn modelId="{AE1DE8EA-E3CB-4703-A529-EECE71CDA6E5}" srcId="{D9AC7148-DF0E-4086-8D9A-05E9A962EAB9}" destId="{4E31B43F-96DE-4E88-AB1C-8FABF19EEDA0}" srcOrd="3" destOrd="0" parTransId="{F1E2D104-14C8-4E75-9D50-48F4E0C26601}" sibTransId="{AE49F3AE-9B97-4B5E-B6EE-E1B11FBD441A}"/>
    <dgm:cxn modelId="{47E15F94-5318-4606-95AA-C971D95606BB}" type="presOf" srcId="{D9AC7148-DF0E-4086-8D9A-05E9A962EAB9}" destId="{431CE961-820A-4986-9ED9-20FA8BC1568E}" srcOrd="0" destOrd="0" presId="urn:microsoft.com/office/officeart/2005/8/layout/arrow4"/>
    <dgm:cxn modelId="{B634F355-86D9-443A-B3C2-A53D6BC57BF8}" srcId="{D9AC7148-DF0E-4086-8D9A-05E9A962EAB9}" destId="{0C1DE40F-DE86-4AF4-9177-348286BBDD15}" srcOrd="1" destOrd="0" parTransId="{B4DD4AEB-17B7-4C49-BBB5-D62A9FDAFCA9}" sibTransId="{BAA166B5-564C-4A9F-8640-509EE81C68E1}"/>
    <dgm:cxn modelId="{A8D0CC61-424A-4F98-8B59-F77C120F0D68}" srcId="{3ECAB936-543D-4A3B-B576-A5CC8EA3B9CB}" destId="{6244A653-446F-478A-8C7C-4BED6AD8AE60}" srcOrd="0" destOrd="0" parTransId="{AA06A04E-6D5B-4580-99A9-B7FF7DB92B39}" sibTransId="{54FB1429-13FA-411A-9ACA-7CE267EC04F1}"/>
    <dgm:cxn modelId="{8AD8FAD6-1A0B-4568-ABD6-39709F7AB33A}" srcId="{0C1DE40F-DE86-4AF4-9177-348286BBDD15}" destId="{AC20BC7E-6185-4AB9-A258-716597340949}" srcOrd="0" destOrd="0" parTransId="{4E5BCE6E-C525-44A9-AD8E-FC7E2ACE4715}" sibTransId="{A5998318-E339-444B-8611-8A9B96043D7E}"/>
    <dgm:cxn modelId="{119908C6-9C16-4441-AE7B-907162DF26FC}" type="presOf" srcId="{6244A653-446F-478A-8C7C-4BED6AD8AE60}" destId="{D3A50D31-21B3-4BF3-92DD-7D203D237194}" srcOrd="0" destOrd="1" presId="urn:microsoft.com/office/officeart/2005/8/layout/arrow4"/>
    <dgm:cxn modelId="{2F34B15A-FC02-426D-9C47-BC0297E51B80}" type="presOf" srcId="{3ECAB936-543D-4A3B-B576-A5CC8EA3B9CB}" destId="{D3A50D31-21B3-4BF3-92DD-7D203D237194}" srcOrd="0" destOrd="0" presId="urn:microsoft.com/office/officeart/2005/8/layout/arrow4"/>
    <dgm:cxn modelId="{8278EF03-C3F8-4DD9-9AB8-AAE622884325}" srcId="{D9AC7148-DF0E-4086-8D9A-05E9A962EAB9}" destId="{DE93615A-4913-438B-AB3B-D2BD353A98B6}" srcOrd="2" destOrd="0" parTransId="{0620F8D2-0EB2-43D3-9AB9-A9A7F81D2B2F}" sibTransId="{3597A9FF-4917-4428-B693-1DE8C7899829}"/>
    <dgm:cxn modelId="{20791B23-F989-4E5C-8DFA-A21330879086}" type="presOf" srcId="{AC20BC7E-6185-4AB9-A258-716597340949}" destId="{2AE4CFDA-BC6E-4535-943D-45CDFFE8E50F}" srcOrd="0" destOrd="1" presId="urn:microsoft.com/office/officeart/2005/8/layout/arrow4"/>
    <dgm:cxn modelId="{D5D4012A-D3E6-4040-8093-418621231835}" srcId="{D9AC7148-DF0E-4086-8D9A-05E9A962EAB9}" destId="{3ECAB936-543D-4A3B-B576-A5CC8EA3B9CB}" srcOrd="0" destOrd="0" parTransId="{C3C07F7B-F244-483D-9BE2-23994752F842}" sibTransId="{48CC1CA2-CBFF-46F2-A875-68095F023F4F}"/>
    <dgm:cxn modelId="{42949985-EC28-402A-B99F-5474B7C177B5}" type="presParOf" srcId="{431CE961-820A-4986-9ED9-20FA8BC1568E}" destId="{33ABAFF4-5A5E-470C-91E2-60497F148095}" srcOrd="0" destOrd="0" presId="urn:microsoft.com/office/officeart/2005/8/layout/arrow4"/>
    <dgm:cxn modelId="{B8F61FF4-14D8-474E-B0CE-BA68A1B02B41}" type="presParOf" srcId="{431CE961-820A-4986-9ED9-20FA8BC1568E}" destId="{D3A50D31-21B3-4BF3-92DD-7D203D237194}" srcOrd="1" destOrd="0" presId="urn:microsoft.com/office/officeart/2005/8/layout/arrow4"/>
    <dgm:cxn modelId="{87DF3024-568D-454A-B571-A37C4C14ED36}" type="presParOf" srcId="{431CE961-820A-4986-9ED9-20FA8BC1568E}" destId="{70894997-98C4-4E09-8CEA-A3011A43A755}" srcOrd="2" destOrd="0" presId="urn:microsoft.com/office/officeart/2005/8/layout/arrow4"/>
    <dgm:cxn modelId="{D1B27FEA-4DF4-4A3D-8764-54CE306DE0B1}" type="presParOf" srcId="{431CE961-820A-4986-9ED9-20FA8BC1568E}" destId="{2AE4CFDA-BC6E-4535-943D-45CDFFE8E50F}" srcOrd="3" destOrd="0" presId="urn:microsoft.com/office/officeart/2005/8/layout/arrow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103ACB-4CC0-4587-96B5-F9DC4D87D07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DDAAC92-BBDB-480D-8D84-EDD1B1AEB4C5}">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800" b="1" dirty="0">
              <a:latin typeface="Garamond" pitchFamily="18" charset="0"/>
            </a:rPr>
            <a:t>Significant Economic Presence</a:t>
          </a:r>
        </a:p>
      </dgm:t>
    </dgm:pt>
    <dgm:pt modelId="{E7B7345B-6A28-4AAE-8D04-F84528311E09}" type="parTrans" cxnId="{87B38A04-5A0F-4B8D-82B6-04E5FE8A94BD}">
      <dgm:prSet/>
      <dgm:spPr/>
      <dgm:t>
        <a:bodyPr/>
        <a:lstStyle/>
        <a:p>
          <a:endParaRPr lang="en-US"/>
        </a:p>
      </dgm:t>
    </dgm:pt>
    <dgm:pt modelId="{AA5D8E05-9042-4D2F-A7CD-CD3C449829F5}" type="sibTrans" cxnId="{87B38A04-5A0F-4B8D-82B6-04E5FE8A94BD}">
      <dgm:prSet/>
      <dgm:spPr/>
      <dgm:t>
        <a:bodyPr/>
        <a:lstStyle/>
        <a:p>
          <a:endParaRPr lang="en-US"/>
        </a:p>
      </dgm:t>
    </dgm:pt>
    <dgm:pt modelId="{DC19478D-8169-4F4D-87DA-E9E0ABD06C9A}">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800" b="1" dirty="0">
              <a:latin typeface="Garamond" pitchFamily="18" charset="0"/>
            </a:rPr>
            <a:t>Sustained Interaction</a:t>
          </a:r>
        </a:p>
      </dgm:t>
    </dgm:pt>
    <dgm:pt modelId="{268A8BE5-76E3-4504-AD2D-7AADA1B3C706}" type="parTrans" cxnId="{7D266E4A-DD75-4B26-ABC5-C35FDEA84226}">
      <dgm:prSet/>
      <dgm:spPr/>
      <dgm:t>
        <a:bodyPr/>
        <a:lstStyle/>
        <a:p>
          <a:endParaRPr lang="en-US"/>
        </a:p>
      </dgm:t>
    </dgm:pt>
    <dgm:pt modelId="{01887059-9544-4BCF-9626-74FF029A9E9C}" type="sibTrans" cxnId="{7D266E4A-DD75-4B26-ABC5-C35FDEA84226}">
      <dgm:prSet/>
      <dgm:spPr/>
      <dgm:t>
        <a:bodyPr/>
        <a:lstStyle/>
        <a:p>
          <a:endParaRPr lang="en-US" dirty="0"/>
        </a:p>
      </dgm:t>
    </dgm:pt>
    <dgm:pt modelId="{2ADE92A2-78C4-422E-B46B-0F674BE8DB7C}">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800" b="1" dirty="0">
              <a:latin typeface="Garamond" pitchFamily="18" charset="0"/>
            </a:rPr>
            <a:t>Aid of Technology </a:t>
          </a:r>
        </a:p>
      </dgm:t>
    </dgm:pt>
    <dgm:pt modelId="{3708AFB1-0584-4F7A-B08D-CFBFBA00CD20}" type="parTrans" cxnId="{01F4E353-1237-421F-B1DB-33F10088794D}">
      <dgm:prSet/>
      <dgm:spPr/>
      <dgm:t>
        <a:bodyPr/>
        <a:lstStyle/>
        <a:p>
          <a:endParaRPr lang="en-US"/>
        </a:p>
      </dgm:t>
    </dgm:pt>
    <dgm:pt modelId="{DF08B31C-98E8-405C-A68D-FA56CB54B592}" type="sibTrans" cxnId="{01F4E353-1237-421F-B1DB-33F10088794D}">
      <dgm:prSet/>
      <dgm:spPr/>
      <dgm:t>
        <a:bodyPr/>
        <a:lstStyle/>
        <a:p>
          <a:endParaRPr lang="en-US" dirty="0"/>
        </a:p>
      </dgm:t>
    </dgm:pt>
    <dgm:pt modelId="{8BFD62AD-28C3-4313-A3CC-522C68585F4D}">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800" b="1" dirty="0">
              <a:latin typeface="Garamond" pitchFamily="18" charset="0"/>
            </a:rPr>
            <a:t>Other Automated tools</a:t>
          </a:r>
        </a:p>
      </dgm:t>
    </dgm:pt>
    <dgm:pt modelId="{9E57AFBA-4EAD-4B9D-AF86-BCF12AD121D6}" type="parTrans" cxnId="{23E617C0-4A38-4B3A-BD99-40612B71183D}">
      <dgm:prSet/>
      <dgm:spPr/>
      <dgm:t>
        <a:bodyPr/>
        <a:lstStyle/>
        <a:p>
          <a:endParaRPr lang="en-US"/>
        </a:p>
      </dgm:t>
    </dgm:pt>
    <dgm:pt modelId="{8304EA95-749C-46DC-8CA1-534A04C7C2F9}" type="sibTrans" cxnId="{23E617C0-4A38-4B3A-BD99-40612B71183D}">
      <dgm:prSet/>
      <dgm:spPr/>
      <dgm:t>
        <a:bodyPr/>
        <a:lstStyle/>
        <a:p>
          <a:endParaRPr lang="en-US" dirty="0"/>
        </a:p>
      </dgm:t>
    </dgm:pt>
    <dgm:pt modelId="{A6AFC9DA-26E5-46C2-9A75-9AA6F9B1D3E7}">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800" b="1" dirty="0">
              <a:latin typeface="Garamond" pitchFamily="18" charset="0"/>
            </a:rPr>
            <a:t>Through digital means</a:t>
          </a:r>
        </a:p>
      </dgm:t>
    </dgm:pt>
    <dgm:pt modelId="{7E7C88DD-D1A0-4886-96B4-EF10AEB36CC9}" type="parTrans" cxnId="{DADD8572-E87B-47C8-B47C-C7A209A30DC8}">
      <dgm:prSet/>
      <dgm:spPr/>
      <dgm:t>
        <a:bodyPr/>
        <a:lstStyle/>
        <a:p>
          <a:endParaRPr lang="en-US"/>
        </a:p>
      </dgm:t>
    </dgm:pt>
    <dgm:pt modelId="{7E2D6256-40F3-4BBC-8595-1A1154622058}" type="sibTrans" cxnId="{DADD8572-E87B-47C8-B47C-C7A209A30DC8}">
      <dgm:prSet/>
      <dgm:spPr/>
      <dgm:t>
        <a:bodyPr/>
        <a:lstStyle/>
        <a:p>
          <a:endParaRPr lang="en-US" dirty="0"/>
        </a:p>
      </dgm:t>
    </dgm:pt>
    <dgm:pt modelId="{C8228F2E-07AB-48B0-B6EF-F73219835108}">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800" b="1" dirty="0">
              <a:latin typeface="Garamond" pitchFamily="18" charset="0"/>
            </a:rPr>
            <a:t>Systematic and continuous soliciting</a:t>
          </a:r>
        </a:p>
      </dgm:t>
    </dgm:pt>
    <dgm:pt modelId="{5B7F8E64-A0E7-45A8-A138-565F6BC792E7}" type="parTrans" cxnId="{538CD7AA-6E20-4DDA-BD4C-89AB4E7F4D1D}">
      <dgm:prSet/>
      <dgm:spPr/>
      <dgm:t>
        <a:bodyPr/>
        <a:lstStyle/>
        <a:p>
          <a:endParaRPr lang="en-US"/>
        </a:p>
      </dgm:t>
    </dgm:pt>
    <dgm:pt modelId="{8110671B-86DF-4D18-AD6B-4CD6D401592F}" type="sibTrans" cxnId="{538CD7AA-6E20-4DDA-BD4C-89AB4E7F4D1D}">
      <dgm:prSet/>
      <dgm:spPr/>
      <dgm:t>
        <a:bodyPr/>
        <a:lstStyle/>
        <a:p>
          <a:endParaRPr lang="en-US" dirty="0"/>
        </a:p>
      </dgm:t>
    </dgm:pt>
    <dgm:pt modelId="{BAD5C1F8-BD1D-4F59-BEAC-0936A7C93248}">
      <dgm:prSet/>
      <dgm:spPr/>
      <dgm:t>
        <a:bodyPr/>
        <a:lstStyle/>
        <a:p>
          <a:pPr rtl="0"/>
          <a:endParaRPr lang="en-US" sz="1800" b="1" dirty="0">
            <a:latin typeface="Garamond" pitchFamily="18" charset="0"/>
          </a:endParaRPr>
        </a:p>
      </dgm:t>
    </dgm:pt>
    <dgm:pt modelId="{4154E44F-5BCE-4827-8941-2BF8FAB8E733}" type="parTrans" cxnId="{F8F7F082-4E25-42E6-B32C-26F28C47DEDB}">
      <dgm:prSet/>
      <dgm:spPr/>
      <dgm:t>
        <a:bodyPr/>
        <a:lstStyle/>
        <a:p>
          <a:endParaRPr lang="en-US"/>
        </a:p>
      </dgm:t>
    </dgm:pt>
    <dgm:pt modelId="{54C6072E-A040-4B02-8E8A-1981E0B3D726}" type="sibTrans" cxnId="{F8F7F082-4E25-42E6-B32C-26F28C47DEDB}">
      <dgm:prSet/>
      <dgm:spPr/>
      <dgm:t>
        <a:bodyPr/>
        <a:lstStyle/>
        <a:p>
          <a:endParaRPr lang="en-US"/>
        </a:p>
      </dgm:t>
    </dgm:pt>
    <dgm:pt modelId="{0AD71C49-2FDB-4B4F-B1EE-9E6C237D9FF6}">
      <dgm:prSet/>
      <dgm:spPr/>
      <dgm:t>
        <a:bodyPr/>
        <a:lstStyle/>
        <a:p>
          <a:pPr rtl="0"/>
          <a:endParaRPr lang="en-US" sz="1800" b="1" dirty="0">
            <a:latin typeface="Garamond" pitchFamily="18" charset="0"/>
          </a:endParaRPr>
        </a:p>
      </dgm:t>
    </dgm:pt>
    <dgm:pt modelId="{5032E26F-5DDD-4C19-B012-A01185FCC70F}" type="parTrans" cxnId="{64D7BED0-DC1B-41D5-8B6A-CEF2159F0755}">
      <dgm:prSet/>
      <dgm:spPr/>
      <dgm:t>
        <a:bodyPr/>
        <a:lstStyle/>
        <a:p>
          <a:endParaRPr lang="en-US"/>
        </a:p>
      </dgm:t>
    </dgm:pt>
    <dgm:pt modelId="{A6EEA267-09CD-4819-BE09-67DDB55FC0AA}" type="sibTrans" cxnId="{64D7BED0-DC1B-41D5-8B6A-CEF2159F0755}">
      <dgm:prSet/>
      <dgm:spPr/>
      <dgm:t>
        <a:bodyPr/>
        <a:lstStyle/>
        <a:p>
          <a:endParaRPr lang="en-US"/>
        </a:p>
      </dgm:t>
    </dgm:pt>
    <dgm:pt modelId="{835FA15F-E265-4E02-8A08-7D8EE7A79A60}">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pPr rtl="0"/>
          <a:r>
            <a:rPr lang="en-US" sz="1800" b="1" dirty="0">
              <a:latin typeface="Garamond" pitchFamily="18" charset="0"/>
            </a:rPr>
            <a:t>Download of  data or software in India</a:t>
          </a:r>
        </a:p>
      </dgm:t>
    </dgm:pt>
    <dgm:pt modelId="{1FB5271A-51C8-4201-BF2E-4CF08FE39A51}" type="parTrans" cxnId="{A6882C2A-1130-4D49-B92B-17D00D2DE828}">
      <dgm:prSet/>
      <dgm:spPr/>
      <dgm:t>
        <a:bodyPr/>
        <a:lstStyle/>
        <a:p>
          <a:endParaRPr lang="en-US"/>
        </a:p>
      </dgm:t>
    </dgm:pt>
    <dgm:pt modelId="{993F92AC-069A-45A5-9467-586D87F1AB4A}" type="sibTrans" cxnId="{A6882C2A-1130-4D49-B92B-17D00D2DE828}">
      <dgm:prSet/>
      <dgm:spPr/>
      <dgm:t>
        <a:bodyPr/>
        <a:lstStyle/>
        <a:p>
          <a:endParaRPr lang="en-US" dirty="0"/>
        </a:p>
      </dgm:t>
    </dgm:pt>
    <dgm:pt modelId="{404CB24E-0596-4B3B-83EF-8A94777AC6F4}" type="pres">
      <dgm:prSet presAssocID="{85103ACB-4CC0-4587-96B5-F9DC4D87D077}" presName="Name0" presStyleCnt="0">
        <dgm:presLayoutVars>
          <dgm:chMax val="1"/>
          <dgm:dir/>
          <dgm:animLvl val="ctr"/>
          <dgm:resizeHandles val="exact"/>
        </dgm:presLayoutVars>
      </dgm:prSet>
      <dgm:spPr/>
      <dgm:t>
        <a:bodyPr/>
        <a:lstStyle/>
        <a:p>
          <a:endParaRPr lang="en-US"/>
        </a:p>
      </dgm:t>
    </dgm:pt>
    <dgm:pt modelId="{CE6FCB06-DEA7-475B-8944-856A498F713A}" type="pres">
      <dgm:prSet presAssocID="{3DDAAC92-BBDB-480D-8D84-EDD1B1AEB4C5}" presName="centerShape" presStyleLbl="node0" presStyleIdx="0" presStyleCnt="1" custScaleX="106293" custScaleY="82645" custLinFactNeighborX="375"/>
      <dgm:spPr/>
      <dgm:t>
        <a:bodyPr/>
        <a:lstStyle/>
        <a:p>
          <a:endParaRPr lang="en-US"/>
        </a:p>
      </dgm:t>
    </dgm:pt>
    <dgm:pt modelId="{5148C65C-196E-4CC5-8F84-61058F9D5B2E}" type="pres">
      <dgm:prSet presAssocID="{DC19478D-8169-4F4D-87DA-E9E0ABD06C9A}" presName="node" presStyleLbl="node1" presStyleIdx="0" presStyleCnt="6" custScaleX="146410" custScaleY="121000" custRadScaleRad="100003" custRadScaleInc="1790">
        <dgm:presLayoutVars>
          <dgm:bulletEnabled val="1"/>
        </dgm:presLayoutVars>
      </dgm:prSet>
      <dgm:spPr/>
      <dgm:t>
        <a:bodyPr/>
        <a:lstStyle/>
        <a:p>
          <a:endParaRPr lang="en-US"/>
        </a:p>
      </dgm:t>
    </dgm:pt>
    <dgm:pt modelId="{85E83F2B-4716-439B-AC2B-1298DF8C8C38}" type="pres">
      <dgm:prSet presAssocID="{DC19478D-8169-4F4D-87DA-E9E0ABD06C9A}" presName="dummy" presStyleCnt="0"/>
      <dgm:spPr/>
    </dgm:pt>
    <dgm:pt modelId="{F74B1503-D698-4874-9AAE-21453B50FD72}" type="pres">
      <dgm:prSet presAssocID="{01887059-9544-4BCF-9626-74FF029A9E9C}" presName="sibTrans" presStyleLbl="sibTrans2D1" presStyleIdx="0" presStyleCnt="6" custScaleX="134631" custScaleY="114485"/>
      <dgm:spPr/>
      <dgm:t>
        <a:bodyPr/>
        <a:lstStyle/>
        <a:p>
          <a:endParaRPr lang="en-US"/>
        </a:p>
      </dgm:t>
    </dgm:pt>
    <dgm:pt modelId="{E863E74C-9938-42BA-8669-F622D334FA38}" type="pres">
      <dgm:prSet presAssocID="{2ADE92A2-78C4-422E-B46B-0F674BE8DB7C}" presName="node" presStyleLbl="node1" presStyleIdx="1" presStyleCnt="6" custScaleX="161867" custScaleY="121000" custRadScaleRad="100714" custRadScaleInc="549">
        <dgm:presLayoutVars>
          <dgm:bulletEnabled val="1"/>
        </dgm:presLayoutVars>
      </dgm:prSet>
      <dgm:spPr/>
      <dgm:t>
        <a:bodyPr/>
        <a:lstStyle/>
        <a:p>
          <a:endParaRPr lang="en-US"/>
        </a:p>
      </dgm:t>
    </dgm:pt>
    <dgm:pt modelId="{136BF927-C3A2-4620-A27E-173481CE867A}" type="pres">
      <dgm:prSet presAssocID="{2ADE92A2-78C4-422E-B46B-0F674BE8DB7C}" presName="dummy" presStyleCnt="0"/>
      <dgm:spPr/>
    </dgm:pt>
    <dgm:pt modelId="{F4CE6328-2F4C-4789-81A3-EDFEAFDDF812}" type="pres">
      <dgm:prSet presAssocID="{DF08B31C-98E8-405C-A68D-FA56CB54B592}" presName="sibTrans" presStyleLbl="sibTrans2D1" presStyleIdx="1" presStyleCnt="6" custScaleX="138862"/>
      <dgm:spPr/>
      <dgm:t>
        <a:bodyPr/>
        <a:lstStyle/>
        <a:p>
          <a:endParaRPr lang="en-US"/>
        </a:p>
      </dgm:t>
    </dgm:pt>
    <dgm:pt modelId="{53BD0789-C8BB-439A-A7E2-EC9A96B896FC}" type="pres">
      <dgm:prSet presAssocID="{8BFD62AD-28C3-4313-A3CC-522C68585F4D}" presName="node" presStyleLbl="node1" presStyleIdx="2" presStyleCnt="6" custScaleX="146410" custScaleY="121000" custRadScaleRad="100443" custRadScaleInc="-1442">
        <dgm:presLayoutVars>
          <dgm:bulletEnabled val="1"/>
        </dgm:presLayoutVars>
      </dgm:prSet>
      <dgm:spPr/>
      <dgm:t>
        <a:bodyPr/>
        <a:lstStyle/>
        <a:p>
          <a:endParaRPr lang="en-US"/>
        </a:p>
      </dgm:t>
    </dgm:pt>
    <dgm:pt modelId="{B1A8CBFF-BC11-4117-BD6E-3AF70D50EA34}" type="pres">
      <dgm:prSet presAssocID="{8BFD62AD-28C3-4313-A3CC-522C68585F4D}" presName="dummy" presStyleCnt="0"/>
      <dgm:spPr/>
    </dgm:pt>
    <dgm:pt modelId="{DEAE5439-0FC2-4760-98A9-FEE6A0F6DEC3}" type="pres">
      <dgm:prSet presAssocID="{8304EA95-749C-46DC-8CA1-534A04C7C2F9}" presName="sibTrans" presStyleLbl="sibTrans2D1" presStyleIdx="2" presStyleCnt="6" custScaleX="118380" custScaleY="114281"/>
      <dgm:spPr/>
      <dgm:t>
        <a:bodyPr/>
        <a:lstStyle/>
        <a:p>
          <a:endParaRPr lang="en-US"/>
        </a:p>
      </dgm:t>
    </dgm:pt>
    <dgm:pt modelId="{848D47F3-5FC9-431D-953C-4E4D5733F7BD}" type="pres">
      <dgm:prSet presAssocID="{A6AFC9DA-26E5-46C2-9A75-9AA6F9B1D3E7}" presName="node" presStyleLbl="node1" presStyleIdx="3" presStyleCnt="6" custScaleX="133100" custScaleY="121000" custRadScaleRad="99561" custRadScaleInc="-1455">
        <dgm:presLayoutVars>
          <dgm:bulletEnabled val="1"/>
        </dgm:presLayoutVars>
      </dgm:prSet>
      <dgm:spPr/>
      <dgm:t>
        <a:bodyPr/>
        <a:lstStyle/>
        <a:p>
          <a:endParaRPr lang="en-US"/>
        </a:p>
      </dgm:t>
    </dgm:pt>
    <dgm:pt modelId="{1E87F2EA-A050-4615-92F3-C2B4285F4319}" type="pres">
      <dgm:prSet presAssocID="{A6AFC9DA-26E5-46C2-9A75-9AA6F9B1D3E7}" presName="dummy" presStyleCnt="0"/>
      <dgm:spPr/>
    </dgm:pt>
    <dgm:pt modelId="{E6920A57-47B0-4EE0-8143-5151324D3C88}" type="pres">
      <dgm:prSet presAssocID="{7E2D6256-40F3-4BBC-8595-1A1154622058}" presName="sibTrans" presStyleLbl="sibTrans2D1" presStyleIdx="3" presStyleCnt="6" custScaleX="117920" custScaleY="114281"/>
      <dgm:spPr/>
      <dgm:t>
        <a:bodyPr/>
        <a:lstStyle/>
        <a:p>
          <a:endParaRPr lang="en-US"/>
        </a:p>
      </dgm:t>
    </dgm:pt>
    <dgm:pt modelId="{BA6CFADC-9FE8-4BDB-9A32-EB961213592B}" type="pres">
      <dgm:prSet presAssocID="{C8228F2E-07AB-48B0-B6EF-F73219835108}" presName="node" presStyleLbl="node1" presStyleIdx="4" presStyleCnt="6" custScaleX="146410" custScaleY="121000" custRadScaleRad="99287" custRadScaleInc="557">
        <dgm:presLayoutVars>
          <dgm:bulletEnabled val="1"/>
        </dgm:presLayoutVars>
      </dgm:prSet>
      <dgm:spPr/>
      <dgm:t>
        <a:bodyPr/>
        <a:lstStyle/>
        <a:p>
          <a:endParaRPr lang="en-US"/>
        </a:p>
      </dgm:t>
    </dgm:pt>
    <dgm:pt modelId="{B14624F2-6A49-4AA0-B2DB-8A90FC0AE0A2}" type="pres">
      <dgm:prSet presAssocID="{C8228F2E-07AB-48B0-B6EF-F73219835108}" presName="dummy" presStyleCnt="0"/>
      <dgm:spPr/>
    </dgm:pt>
    <dgm:pt modelId="{EBC92797-0C9E-4BD9-9BA7-4FC5CE224514}" type="pres">
      <dgm:prSet presAssocID="{8110671B-86DF-4D18-AD6B-4CD6D401592F}" presName="sibTrans" presStyleLbl="sibTrans2D1" presStyleIdx="4" presStyleCnt="6" custScaleX="129996"/>
      <dgm:spPr/>
      <dgm:t>
        <a:bodyPr/>
        <a:lstStyle/>
        <a:p>
          <a:endParaRPr lang="en-US"/>
        </a:p>
      </dgm:t>
    </dgm:pt>
    <dgm:pt modelId="{7A5E8D71-3846-459A-BBDF-2EB87D3CFB59}" type="pres">
      <dgm:prSet presAssocID="{835FA15F-E265-4E02-8A08-7D8EE7A79A60}" presName="node" presStyleLbl="node1" presStyleIdx="5" presStyleCnt="6" custScaleX="161051" custScaleY="121000">
        <dgm:presLayoutVars>
          <dgm:bulletEnabled val="1"/>
        </dgm:presLayoutVars>
      </dgm:prSet>
      <dgm:spPr/>
      <dgm:t>
        <a:bodyPr/>
        <a:lstStyle/>
        <a:p>
          <a:endParaRPr lang="en-US"/>
        </a:p>
      </dgm:t>
    </dgm:pt>
    <dgm:pt modelId="{E80B306B-B5D3-45C9-AF03-9D5E4722F2A5}" type="pres">
      <dgm:prSet presAssocID="{835FA15F-E265-4E02-8A08-7D8EE7A79A60}" presName="dummy" presStyleCnt="0"/>
      <dgm:spPr/>
    </dgm:pt>
    <dgm:pt modelId="{2DD7520E-8ADF-4A25-B9C3-062351072847}" type="pres">
      <dgm:prSet presAssocID="{993F92AC-069A-45A5-9467-586D87F1AB4A}" presName="sibTrans" presStyleLbl="sibTrans2D1" presStyleIdx="5" presStyleCnt="6" custScaleX="133675" custScaleY="110406"/>
      <dgm:spPr/>
      <dgm:t>
        <a:bodyPr/>
        <a:lstStyle/>
        <a:p>
          <a:endParaRPr lang="en-US"/>
        </a:p>
      </dgm:t>
    </dgm:pt>
  </dgm:ptLst>
  <dgm:cxnLst>
    <dgm:cxn modelId="{87B38A04-5A0F-4B8D-82B6-04E5FE8A94BD}" srcId="{85103ACB-4CC0-4587-96B5-F9DC4D87D077}" destId="{3DDAAC92-BBDB-480D-8D84-EDD1B1AEB4C5}" srcOrd="0" destOrd="0" parTransId="{E7B7345B-6A28-4AAE-8D04-F84528311E09}" sibTransId="{AA5D8E05-9042-4D2F-A7CD-CD3C449829F5}"/>
    <dgm:cxn modelId="{7D266E4A-DD75-4B26-ABC5-C35FDEA84226}" srcId="{3DDAAC92-BBDB-480D-8D84-EDD1B1AEB4C5}" destId="{DC19478D-8169-4F4D-87DA-E9E0ABD06C9A}" srcOrd="0" destOrd="0" parTransId="{268A8BE5-76E3-4504-AD2D-7AADA1B3C706}" sibTransId="{01887059-9544-4BCF-9626-74FF029A9E9C}"/>
    <dgm:cxn modelId="{C3FAEFCB-DCAC-43BE-9DCC-8DEA7AAEF812}" type="presOf" srcId="{8110671B-86DF-4D18-AD6B-4CD6D401592F}" destId="{EBC92797-0C9E-4BD9-9BA7-4FC5CE224514}" srcOrd="0" destOrd="0" presId="urn:microsoft.com/office/officeart/2005/8/layout/radial6"/>
    <dgm:cxn modelId="{1116F460-25D1-4D21-8ED1-63C868DB870C}" type="presOf" srcId="{7E2D6256-40F3-4BBC-8595-1A1154622058}" destId="{E6920A57-47B0-4EE0-8143-5151324D3C88}" srcOrd="0" destOrd="0" presId="urn:microsoft.com/office/officeart/2005/8/layout/radial6"/>
    <dgm:cxn modelId="{A6882C2A-1130-4D49-B92B-17D00D2DE828}" srcId="{3DDAAC92-BBDB-480D-8D84-EDD1B1AEB4C5}" destId="{835FA15F-E265-4E02-8A08-7D8EE7A79A60}" srcOrd="5" destOrd="0" parTransId="{1FB5271A-51C8-4201-BF2E-4CF08FE39A51}" sibTransId="{993F92AC-069A-45A5-9467-586D87F1AB4A}"/>
    <dgm:cxn modelId="{5204DD42-FD9B-405D-8A98-E71ED4E9F291}" type="presOf" srcId="{993F92AC-069A-45A5-9467-586D87F1AB4A}" destId="{2DD7520E-8ADF-4A25-B9C3-062351072847}" srcOrd="0" destOrd="0" presId="urn:microsoft.com/office/officeart/2005/8/layout/radial6"/>
    <dgm:cxn modelId="{03E927DB-CD13-4107-A0ED-C8EE491ED918}" type="presOf" srcId="{DC19478D-8169-4F4D-87DA-E9E0ABD06C9A}" destId="{5148C65C-196E-4CC5-8F84-61058F9D5B2E}" srcOrd="0" destOrd="0" presId="urn:microsoft.com/office/officeart/2005/8/layout/radial6"/>
    <dgm:cxn modelId="{DADD8572-E87B-47C8-B47C-C7A209A30DC8}" srcId="{3DDAAC92-BBDB-480D-8D84-EDD1B1AEB4C5}" destId="{A6AFC9DA-26E5-46C2-9A75-9AA6F9B1D3E7}" srcOrd="3" destOrd="0" parTransId="{7E7C88DD-D1A0-4886-96B4-EF10AEB36CC9}" sibTransId="{7E2D6256-40F3-4BBC-8595-1A1154622058}"/>
    <dgm:cxn modelId="{538CD7AA-6E20-4DDA-BD4C-89AB4E7F4D1D}" srcId="{3DDAAC92-BBDB-480D-8D84-EDD1B1AEB4C5}" destId="{C8228F2E-07AB-48B0-B6EF-F73219835108}" srcOrd="4" destOrd="0" parTransId="{5B7F8E64-A0E7-45A8-A138-565F6BC792E7}" sibTransId="{8110671B-86DF-4D18-AD6B-4CD6D401592F}"/>
    <dgm:cxn modelId="{78411833-B17B-4758-816F-F39CDC76FBAB}" type="presOf" srcId="{DF08B31C-98E8-405C-A68D-FA56CB54B592}" destId="{F4CE6328-2F4C-4789-81A3-EDFEAFDDF812}" srcOrd="0" destOrd="0" presId="urn:microsoft.com/office/officeart/2005/8/layout/radial6"/>
    <dgm:cxn modelId="{E52FF0CD-C755-4830-90D7-B6D024B7C396}" type="presOf" srcId="{C8228F2E-07AB-48B0-B6EF-F73219835108}" destId="{BA6CFADC-9FE8-4BDB-9A32-EB961213592B}" srcOrd="0" destOrd="0" presId="urn:microsoft.com/office/officeart/2005/8/layout/radial6"/>
    <dgm:cxn modelId="{20B223B4-EB8B-461B-9D5A-B380729CB071}" type="presOf" srcId="{3DDAAC92-BBDB-480D-8D84-EDD1B1AEB4C5}" destId="{CE6FCB06-DEA7-475B-8944-856A498F713A}" srcOrd="0" destOrd="0" presId="urn:microsoft.com/office/officeart/2005/8/layout/radial6"/>
    <dgm:cxn modelId="{EC205948-CD61-4495-B89D-A7DCEE5F097C}" type="presOf" srcId="{01887059-9544-4BCF-9626-74FF029A9E9C}" destId="{F74B1503-D698-4874-9AAE-21453B50FD72}" srcOrd="0" destOrd="0" presId="urn:microsoft.com/office/officeart/2005/8/layout/radial6"/>
    <dgm:cxn modelId="{A6CBEC83-31F6-4F0C-9125-B4F28E5218BB}" type="presOf" srcId="{835FA15F-E265-4E02-8A08-7D8EE7A79A60}" destId="{7A5E8D71-3846-459A-BBDF-2EB87D3CFB59}" srcOrd="0" destOrd="0" presId="urn:microsoft.com/office/officeart/2005/8/layout/radial6"/>
    <dgm:cxn modelId="{66735382-C645-49A5-8060-5B6F494AFE78}" type="presOf" srcId="{2ADE92A2-78C4-422E-B46B-0F674BE8DB7C}" destId="{E863E74C-9938-42BA-8669-F622D334FA38}" srcOrd="0" destOrd="0" presId="urn:microsoft.com/office/officeart/2005/8/layout/radial6"/>
    <dgm:cxn modelId="{732C33FA-90E4-4603-8081-7ED2C9955135}" type="presOf" srcId="{85103ACB-4CC0-4587-96B5-F9DC4D87D077}" destId="{404CB24E-0596-4B3B-83EF-8A94777AC6F4}" srcOrd="0" destOrd="0" presId="urn:microsoft.com/office/officeart/2005/8/layout/radial6"/>
    <dgm:cxn modelId="{64D7BED0-DC1B-41D5-8B6A-CEF2159F0755}" srcId="{85103ACB-4CC0-4587-96B5-F9DC4D87D077}" destId="{0AD71C49-2FDB-4B4F-B1EE-9E6C237D9FF6}" srcOrd="2" destOrd="0" parTransId="{5032E26F-5DDD-4C19-B012-A01185FCC70F}" sibTransId="{A6EEA267-09CD-4819-BE09-67DDB55FC0AA}"/>
    <dgm:cxn modelId="{AD7D031E-6C5A-4A61-93E2-CABF29551BAC}" type="presOf" srcId="{8BFD62AD-28C3-4313-A3CC-522C68585F4D}" destId="{53BD0789-C8BB-439A-A7E2-EC9A96B896FC}" srcOrd="0" destOrd="0" presId="urn:microsoft.com/office/officeart/2005/8/layout/radial6"/>
    <dgm:cxn modelId="{446219FF-B5EB-42C1-BAEC-D8DD49EF8BC5}" type="presOf" srcId="{A6AFC9DA-26E5-46C2-9A75-9AA6F9B1D3E7}" destId="{848D47F3-5FC9-431D-953C-4E4D5733F7BD}" srcOrd="0" destOrd="0" presId="urn:microsoft.com/office/officeart/2005/8/layout/radial6"/>
    <dgm:cxn modelId="{A366444F-8E7D-494C-A325-78E904CCACA4}" type="presOf" srcId="{8304EA95-749C-46DC-8CA1-534A04C7C2F9}" destId="{DEAE5439-0FC2-4760-98A9-FEE6A0F6DEC3}" srcOrd="0" destOrd="0" presId="urn:microsoft.com/office/officeart/2005/8/layout/radial6"/>
    <dgm:cxn modelId="{01F4E353-1237-421F-B1DB-33F10088794D}" srcId="{3DDAAC92-BBDB-480D-8D84-EDD1B1AEB4C5}" destId="{2ADE92A2-78C4-422E-B46B-0F674BE8DB7C}" srcOrd="1" destOrd="0" parTransId="{3708AFB1-0584-4F7A-B08D-CFBFBA00CD20}" sibTransId="{DF08B31C-98E8-405C-A68D-FA56CB54B592}"/>
    <dgm:cxn modelId="{23E617C0-4A38-4B3A-BD99-40612B71183D}" srcId="{3DDAAC92-BBDB-480D-8D84-EDD1B1AEB4C5}" destId="{8BFD62AD-28C3-4313-A3CC-522C68585F4D}" srcOrd="2" destOrd="0" parTransId="{9E57AFBA-4EAD-4B9D-AF86-BCF12AD121D6}" sibTransId="{8304EA95-749C-46DC-8CA1-534A04C7C2F9}"/>
    <dgm:cxn modelId="{F8F7F082-4E25-42E6-B32C-26F28C47DEDB}" srcId="{85103ACB-4CC0-4587-96B5-F9DC4D87D077}" destId="{BAD5C1F8-BD1D-4F59-BEAC-0936A7C93248}" srcOrd="1" destOrd="0" parTransId="{4154E44F-5BCE-4827-8941-2BF8FAB8E733}" sibTransId="{54C6072E-A040-4B02-8E8A-1981E0B3D726}"/>
    <dgm:cxn modelId="{6D6B51B2-A79F-4682-A59B-F7094555EC54}" type="presParOf" srcId="{404CB24E-0596-4B3B-83EF-8A94777AC6F4}" destId="{CE6FCB06-DEA7-475B-8944-856A498F713A}" srcOrd="0" destOrd="0" presId="urn:microsoft.com/office/officeart/2005/8/layout/radial6"/>
    <dgm:cxn modelId="{5973B5A3-5DAC-4555-A352-8A82EB734A01}" type="presParOf" srcId="{404CB24E-0596-4B3B-83EF-8A94777AC6F4}" destId="{5148C65C-196E-4CC5-8F84-61058F9D5B2E}" srcOrd="1" destOrd="0" presId="urn:microsoft.com/office/officeart/2005/8/layout/radial6"/>
    <dgm:cxn modelId="{7F16BAD7-4BCA-4952-B6B6-BFC811EDB9CF}" type="presParOf" srcId="{404CB24E-0596-4B3B-83EF-8A94777AC6F4}" destId="{85E83F2B-4716-439B-AC2B-1298DF8C8C38}" srcOrd="2" destOrd="0" presId="urn:microsoft.com/office/officeart/2005/8/layout/radial6"/>
    <dgm:cxn modelId="{006B47A5-9199-4421-A413-A211D73FD723}" type="presParOf" srcId="{404CB24E-0596-4B3B-83EF-8A94777AC6F4}" destId="{F74B1503-D698-4874-9AAE-21453B50FD72}" srcOrd="3" destOrd="0" presId="urn:microsoft.com/office/officeart/2005/8/layout/radial6"/>
    <dgm:cxn modelId="{8D45C66C-7E84-4779-81CF-AEE79AD9A910}" type="presParOf" srcId="{404CB24E-0596-4B3B-83EF-8A94777AC6F4}" destId="{E863E74C-9938-42BA-8669-F622D334FA38}" srcOrd="4" destOrd="0" presId="urn:microsoft.com/office/officeart/2005/8/layout/radial6"/>
    <dgm:cxn modelId="{21FD8391-851D-4CBD-A5E7-AE35528DA588}" type="presParOf" srcId="{404CB24E-0596-4B3B-83EF-8A94777AC6F4}" destId="{136BF927-C3A2-4620-A27E-173481CE867A}" srcOrd="5" destOrd="0" presId="urn:microsoft.com/office/officeart/2005/8/layout/radial6"/>
    <dgm:cxn modelId="{8679DB19-585B-4F88-9F6F-4F88D255962B}" type="presParOf" srcId="{404CB24E-0596-4B3B-83EF-8A94777AC6F4}" destId="{F4CE6328-2F4C-4789-81A3-EDFEAFDDF812}" srcOrd="6" destOrd="0" presId="urn:microsoft.com/office/officeart/2005/8/layout/radial6"/>
    <dgm:cxn modelId="{BDDA767F-49E6-404A-A8C8-C275DA919C02}" type="presParOf" srcId="{404CB24E-0596-4B3B-83EF-8A94777AC6F4}" destId="{53BD0789-C8BB-439A-A7E2-EC9A96B896FC}" srcOrd="7" destOrd="0" presId="urn:microsoft.com/office/officeart/2005/8/layout/radial6"/>
    <dgm:cxn modelId="{5188403B-0903-4999-82A0-33A4BC254E7B}" type="presParOf" srcId="{404CB24E-0596-4B3B-83EF-8A94777AC6F4}" destId="{B1A8CBFF-BC11-4117-BD6E-3AF70D50EA34}" srcOrd="8" destOrd="0" presId="urn:microsoft.com/office/officeart/2005/8/layout/radial6"/>
    <dgm:cxn modelId="{A5193B20-9274-41D6-8D2B-42E522C2FA02}" type="presParOf" srcId="{404CB24E-0596-4B3B-83EF-8A94777AC6F4}" destId="{DEAE5439-0FC2-4760-98A9-FEE6A0F6DEC3}" srcOrd="9" destOrd="0" presId="urn:microsoft.com/office/officeart/2005/8/layout/radial6"/>
    <dgm:cxn modelId="{9A28D392-47C9-4842-9CFE-C080B63BE90B}" type="presParOf" srcId="{404CB24E-0596-4B3B-83EF-8A94777AC6F4}" destId="{848D47F3-5FC9-431D-953C-4E4D5733F7BD}" srcOrd="10" destOrd="0" presId="urn:microsoft.com/office/officeart/2005/8/layout/radial6"/>
    <dgm:cxn modelId="{794E585C-77A3-4683-868F-6BAD560FB9A2}" type="presParOf" srcId="{404CB24E-0596-4B3B-83EF-8A94777AC6F4}" destId="{1E87F2EA-A050-4615-92F3-C2B4285F4319}" srcOrd="11" destOrd="0" presId="urn:microsoft.com/office/officeart/2005/8/layout/radial6"/>
    <dgm:cxn modelId="{0A12E93F-96CE-443F-9C71-DFE95A5F604E}" type="presParOf" srcId="{404CB24E-0596-4B3B-83EF-8A94777AC6F4}" destId="{E6920A57-47B0-4EE0-8143-5151324D3C88}" srcOrd="12" destOrd="0" presId="urn:microsoft.com/office/officeart/2005/8/layout/radial6"/>
    <dgm:cxn modelId="{A8516F1E-316F-4C9F-87BE-7D4B2D0F8E79}" type="presParOf" srcId="{404CB24E-0596-4B3B-83EF-8A94777AC6F4}" destId="{BA6CFADC-9FE8-4BDB-9A32-EB961213592B}" srcOrd="13" destOrd="0" presId="urn:microsoft.com/office/officeart/2005/8/layout/radial6"/>
    <dgm:cxn modelId="{76298E0F-37BE-4B4B-9BF8-D8424AF459B1}" type="presParOf" srcId="{404CB24E-0596-4B3B-83EF-8A94777AC6F4}" destId="{B14624F2-6A49-4AA0-B2DB-8A90FC0AE0A2}" srcOrd="14" destOrd="0" presId="urn:microsoft.com/office/officeart/2005/8/layout/radial6"/>
    <dgm:cxn modelId="{AD1DE947-76B7-448B-8CFF-A8F39D9621E9}" type="presParOf" srcId="{404CB24E-0596-4B3B-83EF-8A94777AC6F4}" destId="{EBC92797-0C9E-4BD9-9BA7-4FC5CE224514}" srcOrd="15" destOrd="0" presId="urn:microsoft.com/office/officeart/2005/8/layout/radial6"/>
    <dgm:cxn modelId="{78ADCC11-31B5-432C-B649-EA2937EF9093}" type="presParOf" srcId="{404CB24E-0596-4B3B-83EF-8A94777AC6F4}" destId="{7A5E8D71-3846-459A-BBDF-2EB87D3CFB59}" srcOrd="16" destOrd="0" presId="urn:microsoft.com/office/officeart/2005/8/layout/radial6"/>
    <dgm:cxn modelId="{80357574-6C91-4744-88E6-3ADD564A000F}" type="presParOf" srcId="{404CB24E-0596-4B3B-83EF-8A94777AC6F4}" destId="{E80B306B-B5D3-45C9-AF03-9D5E4722F2A5}" srcOrd="17" destOrd="0" presId="urn:microsoft.com/office/officeart/2005/8/layout/radial6"/>
    <dgm:cxn modelId="{1B80D4B8-707C-4E1D-B1F3-2A7EEDDF90B0}" type="presParOf" srcId="{404CB24E-0596-4B3B-83EF-8A94777AC6F4}" destId="{2DD7520E-8ADF-4A25-B9C3-062351072847}" srcOrd="18"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AA43C8-F63B-4768-9C18-F2A65CC6CAA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N"/>
        </a:p>
      </dgm:t>
    </dgm:pt>
    <dgm:pt modelId="{F9D827CB-FE38-47F6-8677-5087B7BDC05D}">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1" dirty="0">
              <a:latin typeface="Garamond" panose="02020404030301010803" pitchFamily="18" charset="0"/>
            </a:rPr>
            <a:t>Transfer of any asset between Subsidiary and Holding Company is exempt</a:t>
          </a:r>
          <a:endParaRPr lang="en-IN" sz="1800" b="1" dirty="0">
            <a:latin typeface="Garamond" panose="02020404030301010803" pitchFamily="18" charset="0"/>
          </a:endParaRPr>
        </a:p>
      </dgm:t>
    </dgm:pt>
    <dgm:pt modelId="{C2A28B9C-BEF6-4829-8F8D-35B71E88212D}" type="parTrans" cxnId="{3BC127D9-CE7B-494D-9A27-8FAE8D689260}">
      <dgm:prSet/>
      <dgm:spPr/>
      <dgm:t>
        <a:bodyPr/>
        <a:lstStyle/>
        <a:p>
          <a:endParaRPr lang="en-IN"/>
        </a:p>
      </dgm:t>
    </dgm:pt>
    <dgm:pt modelId="{E4F0AD87-04F7-4295-8C54-A72219AA4F09}" type="sibTrans" cxnId="{3BC127D9-CE7B-494D-9A27-8FAE8D689260}">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500" dirty="0">
              <a:latin typeface="Garamond" panose="02020404030301010803" pitchFamily="18" charset="0"/>
            </a:rPr>
            <a:t>Inclusion</a:t>
          </a:r>
          <a:endParaRPr lang="en-IN" sz="2500" dirty="0">
            <a:latin typeface="Garamond" panose="02020404030301010803" pitchFamily="18" charset="0"/>
          </a:endParaRPr>
        </a:p>
      </dgm:t>
    </dgm:pt>
    <dgm:pt modelId="{C8E02B7C-5FB0-49B7-8C02-EB1E20146D17}">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a:latin typeface="Garamond" panose="02020404030301010803" pitchFamily="18" charset="0"/>
            </a:rPr>
            <a:t>Compensation in case of Termination/Modification of terms in case of employment. – Income from other sources</a:t>
          </a:r>
          <a:endParaRPr lang="en-IN" sz="1600" b="1" dirty="0">
            <a:latin typeface="Garamond" panose="02020404030301010803" pitchFamily="18" charset="0"/>
          </a:endParaRPr>
        </a:p>
      </dgm:t>
    </dgm:pt>
    <dgm:pt modelId="{3AD49969-DF7F-4313-BC20-4B89058369E0}" type="parTrans" cxnId="{C75EAD4A-220D-4CAA-AED4-6A5396DEA176}">
      <dgm:prSet/>
      <dgm:spPr/>
      <dgm:t>
        <a:bodyPr/>
        <a:lstStyle/>
        <a:p>
          <a:endParaRPr lang="en-IN"/>
        </a:p>
      </dgm:t>
    </dgm:pt>
    <dgm:pt modelId="{59367066-8CB3-4B30-8CFE-732BD48BD3CA}" type="sibTrans" cxnId="{C75EAD4A-220D-4CAA-AED4-6A5396DEA176}">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500" dirty="0">
              <a:latin typeface="Garamond" panose="02020404030301010803" pitchFamily="18" charset="0"/>
            </a:rPr>
            <a:t>Exclusion</a:t>
          </a:r>
          <a:endParaRPr lang="en-IN" sz="2500" dirty="0">
            <a:latin typeface="Garamond" panose="02020404030301010803" pitchFamily="18" charset="0"/>
          </a:endParaRPr>
        </a:p>
      </dgm:t>
    </dgm:pt>
    <dgm:pt modelId="{E3C539F0-948B-4B4B-AA3E-66D412BC40D7}" type="pres">
      <dgm:prSet presAssocID="{6AAA43C8-F63B-4768-9C18-F2A65CC6CAAF}" presName="cycle" presStyleCnt="0">
        <dgm:presLayoutVars>
          <dgm:dir/>
          <dgm:resizeHandles val="exact"/>
        </dgm:presLayoutVars>
      </dgm:prSet>
      <dgm:spPr/>
      <dgm:t>
        <a:bodyPr/>
        <a:lstStyle/>
        <a:p>
          <a:endParaRPr lang="en-US"/>
        </a:p>
      </dgm:t>
    </dgm:pt>
    <dgm:pt modelId="{3A37DF0E-F4D1-4E03-BD8B-B3788583E1D3}" type="pres">
      <dgm:prSet presAssocID="{F9D827CB-FE38-47F6-8677-5087B7BDC05D}" presName="node" presStyleLbl="node1" presStyleIdx="0" presStyleCnt="2" custScaleY="66032">
        <dgm:presLayoutVars>
          <dgm:bulletEnabled val="1"/>
        </dgm:presLayoutVars>
      </dgm:prSet>
      <dgm:spPr/>
      <dgm:t>
        <a:bodyPr/>
        <a:lstStyle/>
        <a:p>
          <a:endParaRPr lang="en-US"/>
        </a:p>
      </dgm:t>
    </dgm:pt>
    <dgm:pt modelId="{0A123F83-1729-45B4-83EA-69098E08B0BD}" type="pres">
      <dgm:prSet presAssocID="{E4F0AD87-04F7-4295-8C54-A72219AA4F09}" presName="sibTrans" presStyleLbl="sibTrans2D1" presStyleIdx="0" presStyleCnt="2" custLinFactX="19756" custLinFactNeighborX="100000" custLinFactNeighborY="-30379"/>
      <dgm:spPr/>
      <dgm:t>
        <a:bodyPr/>
        <a:lstStyle/>
        <a:p>
          <a:endParaRPr lang="en-US"/>
        </a:p>
      </dgm:t>
    </dgm:pt>
    <dgm:pt modelId="{0805CD1E-2744-478A-8F68-2AB6D4BDB383}" type="pres">
      <dgm:prSet presAssocID="{E4F0AD87-04F7-4295-8C54-A72219AA4F09}" presName="connectorText" presStyleLbl="sibTrans2D1" presStyleIdx="0" presStyleCnt="2"/>
      <dgm:spPr/>
      <dgm:t>
        <a:bodyPr/>
        <a:lstStyle/>
        <a:p>
          <a:endParaRPr lang="en-US"/>
        </a:p>
      </dgm:t>
    </dgm:pt>
    <dgm:pt modelId="{62E3021D-161B-4427-A947-7ECD47E13DD6}" type="pres">
      <dgm:prSet presAssocID="{C8E02B7C-5FB0-49B7-8C02-EB1E20146D17}" presName="node" presStyleLbl="node1" presStyleIdx="1" presStyleCnt="2" custScaleY="73646" custRadScaleRad="100027" custRadScaleInc="-1488">
        <dgm:presLayoutVars>
          <dgm:bulletEnabled val="1"/>
        </dgm:presLayoutVars>
      </dgm:prSet>
      <dgm:spPr/>
      <dgm:t>
        <a:bodyPr/>
        <a:lstStyle/>
        <a:p>
          <a:endParaRPr lang="en-US"/>
        </a:p>
      </dgm:t>
    </dgm:pt>
    <dgm:pt modelId="{69F39DF5-3163-43B8-9DB4-08EAD4BC4357}" type="pres">
      <dgm:prSet presAssocID="{59367066-8CB3-4B30-8CFE-732BD48BD3CA}" presName="sibTrans" presStyleLbl="sibTrans2D1" presStyleIdx="1" presStyleCnt="2" custLinFactX="-28572" custLinFactNeighborX="-100000" custLinFactNeighborY="30190"/>
      <dgm:spPr/>
      <dgm:t>
        <a:bodyPr/>
        <a:lstStyle/>
        <a:p>
          <a:endParaRPr lang="en-US"/>
        </a:p>
      </dgm:t>
    </dgm:pt>
    <dgm:pt modelId="{BED02ECF-FB2A-4871-AAB6-189017D4243C}" type="pres">
      <dgm:prSet presAssocID="{59367066-8CB3-4B30-8CFE-732BD48BD3CA}" presName="connectorText" presStyleLbl="sibTrans2D1" presStyleIdx="1" presStyleCnt="2"/>
      <dgm:spPr/>
      <dgm:t>
        <a:bodyPr/>
        <a:lstStyle/>
        <a:p>
          <a:endParaRPr lang="en-US"/>
        </a:p>
      </dgm:t>
    </dgm:pt>
  </dgm:ptLst>
  <dgm:cxnLst>
    <dgm:cxn modelId="{61831843-CBC8-4E13-B3E5-979EA286EF66}" type="presOf" srcId="{59367066-8CB3-4B30-8CFE-732BD48BD3CA}" destId="{BED02ECF-FB2A-4871-AAB6-189017D4243C}" srcOrd="1" destOrd="0" presId="urn:microsoft.com/office/officeart/2005/8/layout/cycle2"/>
    <dgm:cxn modelId="{C75EAD4A-220D-4CAA-AED4-6A5396DEA176}" srcId="{6AAA43C8-F63B-4768-9C18-F2A65CC6CAAF}" destId="{C8E02B7C-5FB0-49B7-8C02-EB1E20146D17}" srcOrd="1" destOrd="0" parTransId="{3AD49969-DF7F-4313-BC20-4B89058369E0}" sibTransId="{59367066-8CB3-4B30-8CFE-732BD48BD3CA}"/>
    <dgm:cxn modelId="{53B60053-1CD7-4ED0-BCE3-25DE64AC6669}" type="presOf" srcId="{E4F0AD87-04F7-4295-8C54-A72219AA4F09}" destId="{0805CD1E-2744-478A-8F68-2AB6D4BDB383}" srcOrd="1" destOrd="0" presId="urn:microsoft.com/office/officeart/2005/8/layout/cycle2"/>
    <dgm:cxn modelId="{3BC127D9-CE7B-494D-9A27-8FAE8D689260}" srcId="{6AAA43C8-F63B-4768-9C18-F2A65CC6CAAF}" destId="{F9D827CB-FE38-47F6-8677-5087B7BDC05D}" srcOrd="0" destOrd="0" parTransId="{C2A28B9C-BEF6-4829-8F8D-35B71E88212D}" sibTransId="{E4F0AD87-04F7-4295-8C54-A72219AA4F09}"/>
    <dgm:cxn modelId="{C8EC537E-66BF-43DA-96EB-27AA1E8550AF}" type="presOf" srcId="{6AAA43C8-F63B-4768-9C18-F2A65CC6CAAF}" destId="{E3C539F0-948B-4B4B-AA3E-66D412BC40D7}" srcOrd="0" destOrd="0" presId="urn:microsoft.com/office/officeart/2005/8/layout/cycle2"/>
    <dgm:cxn modelId="{2963B8AF-6ACB-4338-A92E-8C4131664800}" type="presOf" srcId="{E4F0AD87-04F7-4295-8C54-A72219AA4F09}" destId="{0A123F83-1729-45B4-83EA-69098E08B0BD}" srcOrd="0" destOrd="0" presId="urn:microsoft.com/office/officeart/2005/8/layout/cycle2"/>
    <dgm:cxn modelId="{2E5C65D7-2869-4AE6-BC60-34DF7051A015}" type="presOf" srcId="{C8E02B7C-5FB0-49B7-8C02-EB1E20146D17}" destId="{62E3021D-161B-4427-A947-7ECD47E13DD6}" srcOrd="0" destOrd="0" presId="urn:microsoft.com/office/officeart/2005/8/layout/cycle2"/>
    <dgm:cxn modelId="{8F831510-E614-4278-A448-244F46A567EA}" type="presOf" srcId="{F9D827CB-FE38-47F6-8677-5087B7BDC05D}" destId="{3A37DF0E-F4D1-4E03-BD8B-B3788583E1D3}" srcOrd="0" destOrd="0" presId="urn:microsoft.com/office/officeart/2005/8/layout/cycle2"/>
    <dgm:cxn modelId="{149B9647-7520-44EC-855E-1E6DF00C5186}" type="presOf" srcId="{59367066-8CB3-4B30-8CFE-732BD48BD3CA}" destId="{69F39DF5-3163-43B8-9DB4-08EAD4BC4357}" srcOrd="0" destOrd="0" presId="urn:microsoft.com/office/officeart/2005/8/layout/cycle2"/>
    <dgm:cxn modelId="{B1B81B1F-4569-4415-929C-7A5FB4E44F63}" type="presParOf" srcId="{E3C539F0-948B-4B4B-AA3E-66D412BC40D7}" destId="{3A37DF0E-F4D1-4E03-BD8B-B3788583E1D3}" srcOrd="0" destOrd="0" presId="urn:microsoft.com/office/officeart/2005/8/layout/cycle2"/>
    <dgm:cxn modelId="{7E20C9B8-B1C9-4452-9B6B-932D872819CB}" type="presParOf" srcId="{E3C539F0-948B-4B4B-AA3E-66D412BC40D7}" destId="{0A123F83-1729-45B4-83EA-69098E08B0BD}" srcOrd="1" destOrd="0" presId="urn:microsoft.com/office/officeart/2005/8/layout/cycle2"/>
    <dgm:cxn modelId="{EE82AA78-5D7D-4C93-ABB1-36C39CD77A0B}" type="presParOf" srcId="{0A123F83-1729-45B4-83EA-69098E08B0BD}" destId="{0805CD1E-2744-478A-8F68-2AB6D4BDB383}" srcOrd="0" destOrd="0" presId="urn:microsoft.com/office/officeart/2005/8/layout/cycle2"/>
    <dgm:cxn modelId="{5292C457-8DDA-4888-8D54-892682D132D6}" type="presParOf" srcId="{E3C539F0-948B-4B4B-AA3E-66D412BC40D7}" destId="{62E3021D-161B-4427-A947-7ECD47E13DD6}" srcOrd="2" destOrd="0" presId="urn:microsoft.com/office/officeart/2005/8/layout/cycle2"/>
    <dgm:cxn modelId="{CCBFDB1B-ECD2-4EC5-9272-77C51F01440E}" type="presParOf" srcId="{E3C539F0-948B-4B4B-AA3E-66D412BC40D7}" destId="{69F39DF5-3163-43B8-9DB4-08EAD4BC4357}" srcOrd="3" destOrd="0" presId="urn:microsoft.com/office/officeart/2005/8/layout/cycle2"/>
    <dgm:cxn modelId="{8CD0EDF7-30D1-4E8E-A06C-D64FF9333F4A}" type="presParOf" srcId="{69F39DF5-3163-43B8-9DB4-08EAD4BC4357}" destId="{BED02ECF-FB2A-4871-AAB6-189017D4243C}"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962F72-04B1-4340-A3B8-E07E0B18FEF1}" type="doc">
      <dgm:prSet loTypeId="urn:microsoft.com/office/officeart/2011/layout/HexagonRadial" loCatId="officeonline" qsTypeId="urn:microsoft.com/office/officeart/2005/8/quickstyle/3d1" qsCatId="3D" csTypeId="urn:microsoft.com/office/officeart/2005/8/colors/accent0_3" csCatId="mainScheme" phldr="1"/>
      <dgm:spPr/>
      <dgm:t>
        <a:bodyPr/>
        <a:lstStyle/>
        <a:p>
          <a:endParaRPr lang="en-IN"/>
        </a:p>
      </dgm:t>
    </dgm:pt>
    <dgm:pt modelId="{835926B5-4D39-4FBD-BDB9-BF0ECC7EC143}">
      <dgm:prSet phldrT="[Text]" custT="1"/>
      <dgm:spPr>
        <a:solidFill>
          <a:srgbClr val="002060"/>
        </a:solidFill>
      </dgm:spPr>
      <dgm:t>
        <a:bodyPr>
          <a:sp3d extrusionH="57150">
            <a:bevelT w="38100" h="38100"/>
          </a:sp3d>
        </a:bodyPr>
        <a:lstStyle/>
        <a:p>
          <a:r>
            <a:rPr lang="en-US" sz="3600" b="1" dirty="0">
              <a:latin typeface="Garamond" panose="02020404030301010803" pitchFamily="18" charset="0"/>
            </a:rPr>
            <a:t>ICDS</a:t>
          </a:r>
          <a:endParaRPr lang="en-IN" sz="2800" b="1" dirty="0">
            <a:latin typeface="Garamond" panose="02020404030301010803" pitchFamily="18" charset="0"/>
          </a:endParaRPr>
        </a:p>
      </dgm:t>
    </dgm:pt>
    <dgm:pt modelId="{33CD6C19-DBCF-47AF-8BA0-E07768DC1AB8}" type="parTrans" cxnId="{F74D0C15-08E7-46CA-AEDF-C7B1079EB964}">
      <dgm:prSet/>
      <dgm:spPr/>
      <dgm:t>
        <a:bodyPr/>
        <a:lstStyle/>
        <a:p>
          <a:endParaRPr lang="en-IN"/>
        </a:p>
      </dgm:t>
    </dgm:pt>
    <dgm:pt modelId="{6F3B8391-3824-4ECF-B68A-F7C29E002E8D}" type="sibTrans" cxnId="{F74D0C15-08E7-46CA-AEDF-C7B1079EB964}">
      <dgm:prSet/>
      <dgm:spPr/>
      <dgm:t>
        <a:bodyPr/>
        <a:lstStyle/>
        <a:p>
          <a:endParaRPr lang="en-IN"/>
        </a:p>
      </dgm:t>
    </dgm:pt>
    <dgm:pt modelId="{53A842D3-9F3C-4512-87BB-DD06F7B44BB8}">
      <dgm:prSet phldrT="[Text]" custT="1"/>
      <dgm:spPr>
        <a:solidFill>
          <a:srgbClr val="002060"/>
        </a:solidFill>
      </dgm:spPr>
      <dgm:t>
        <a:bodyPr>
          <a:sp3d extrusionH="57150">
            <a:bevelT w="38100" h="38100"/>
          </a:sp3d>
        </a:bodyPr>
        <a:lstStyle/>
        <a:p>
          <a:r>
            <a:rPr lang="en-US" sz="1800" b="1" dirty="0">
              <a:solidFill>
                <a:schemeClr val="bg1"/>
              </a:solidFill>
              <a:latin typeface="Garamond" panose="02020404030301010803" pitchFamily="18" charset="0"/>
            </a:rPr>
            <a:t>Deduction of M2M Losses</a:t>
          </a:r>
          <a:endParaRPr lang="en-IN" sz="1800" b="1" dirty="0">
            <a:solidFill>
              <a:schemeClr val="bg1"/>
            </a:solidFill>
            <a:latin typeface="Garamond" panose="02020404030301010803" pitchFamily="18" charset="0"/>
          </a:endParaRPr>
        </a:p>
      </dgm:t>
    </dgm:pt>
    <dgm:pt modelId="{9312D21B-B493-4646-A80D-D22E03FA99B4}" type="parTrans" cxnId="{714C48ED-A7B8-4D92-AB2C-6A92ED1F6BD9}">
      <dgm:prSet/>
      <dgm:spPr/>
      <dgm:t>
        <a:bodyPr/>
        <a:lstStyle/>
        <a:p>
          <a:endParaRPr lang="en-IN"/>
        </a:p>
      </dgm:t>
    </dgm:pt>
    <dgm:pt modelId="{4D80E1DE-5A05-4262-BB7E-838F62CFB286}" type="sibTrans" cxnId="{714C48ED-A7B8-4D92-AB2C-6A92ED1F6BD9}">
      <dgm:prSet/>
      <dgm:spPr/>
      <dgm:t>
        <a:bodyPr/>
        <a:lstStyle/>
        <a:p>
          <a:endParaRPr lang="en-IN"/>
        </a:p>
      </dgm:t>
    </dgm:pt>
    <dgm:pt modelId="{FDD53F74-18CE-4342-B43D-C3D49D4E47C2}">
      <dgm:prSet phldrT="[Text]" custT="1"/>
      <dgm:spPr>
        <a:solidFill>
          <a:srgbClr val="002060"/>
        </a:solidFill>
      </dgm:spPr>
      <dgm:t>
        <a:bodyPr>
          <a:sp3d extrusionH="57150">
            <a:bevelT w="38100" h="38100"/>
          </a:sp3d>
        </a:bodyPr>
        <a:lstStyle/>
        <a:p>
          <a:r>
            <a:rPr lang="en-US" sz="1500" b="1" dirty="0">
              <a:solidFill>
                <a:schemeClr val="bg1"/>
              </a:solidFill>
              <a:latin typeface="Garamond" panose="02020404030301010803" pitchFamily="18" charset="0"/>
            </a:rPr>
            <a:t>Revenue Policy on  Construction Contracts </a:t>
          </a:r>
          <a:endParaRPr lang="en-IN" sz="1500" b="1" dirty="0">
            <a:solidFill>
              <a:schemeClr val="bg1"/>
            </a:solidFill>
            <a:latin typeface="Garamond" panose="02020404030301010803" pitchFamily="18" charset="0"/>
          </a:endParaRPr>
        </a:p>
      </dgm:t>
    </dgm:pt>
    <dgm:pt modelId="{51118925-FBC1-49B2-8CB8-0FDF1D748674}" type="parTrans" cxnId="{E86B3372-B8D1-40DF-BAE6-2C437477CF06}">
      <dgm:prSet/>
      <dgm:spPr/>
      <dgm:t>
        <a:bodyPr/>
        <a:lstStyle/>
        <a:p>
          <a:endParaRPr lang="en-IN"/>
        </a:p>
      </dgm:t>
    </dgm:pt>
    <dgm:pt modelId="{EBE344F8-0337-4F77-BCB5-3694F27B8115}" type="sibTrans" cxnId="{E86B3372-B8D1-40DF-BAE6-2C437477CF06}">
      <dgm:prSet/>
      <dgm:spPr/>
      <dgm:t>
        <a:bodyPr/>
        <a:lstStyle/>
        <a:p>
          <a:endParaRPr lang="en-IN"/>
        </a:p>
      </dgm:t>
    </dgm:pt>
    <dgm:pt modelId="{3E381A32-8D60-4812-BD62-00CAEE48AB37}">
      <dgm:prSet phldrT="[Text]" custT="1"/>
      <dgm:spPr>
        <a:solidFill>
          <a:srgbClr val="002060"/>
        </a:solidFill>
      </dgm:spPr>
      <dgm:t>
        <a:bodyPr>
          <a:sp3d extrusionH="57150">
            <a:bevelT w="38100" h="38100"/>
          </a:sp3d>
        </a:bodyPr>
        <a:lstStyle/>
        <a:p>
          <a:r>
            <a:rPr lang="en-US" sz="1500" b="1" dirty="0">
              <a:solidFill>
                <a:schemeClr val="bg1"/>
              </a:solidFill>
              <a:latin typeface="Garamond" panose="02020404030301010803" pitchFamily="18" charset="0"/>
            </a:rPr>
            <a:t>Valuation of Inventory</a:t>
          </a:r>
          <a:endParaRPr lang="en-IN" sz="1500" b="1" dirty="0">
            <a:solidFill>
              <a:schemeClr val="bg1"/>
            </a:solidFill>
            <a:latin typeface="Garamond" panose="02020404030301010803" pitchFamily="18" charset="0"/>
          </a:endParaRPr>
        </a:p>
      </dgm:t>
    </dgm:pt>
    <dgm:pt modelId="{2A2766C9-2EBA-4DB3-9ECE-4A1A7A04477B}" type="parTrans" cxnId="{75060A9E-00E5-4C81-80D8-2A42452AF7BA}">
      <dgm:prSet/>
      <dgm:spPr/>
      <dgm:t>
        <a:bodyPr/>
        <a:lstStyle/>
        <a:p>
          <a:endParaRPr lang="en-IN"/>
        </a:p>
      </dgm:t>
    </dgm:pt>
    <dgm:pt modelId="{A21E5E6A-81A5-44D1-AB61-76F05B82BE7E}" type="sibTrans" cxnId="{75060A9E-00E5-4C81-80D8-2A42452AF7BA}">
      <dgm:prSet/>
      <dgm:spPr/>
      <dgm:t>
        <a:bodyPr/>
        <a:lstStyle/>
        <a:p>
          <a:endParaRPr lang="en-IN"/>
        </a:p>
      </dgm:t>
    </dgm:pt>
    <dgm:pt modelId="{3302AF08-9EE5-4A6E-9B4B-89B9EA31E4C8}">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9C2A081C-B77F-471F-BEEB-8412C23D4D8A}" type="parTrans" cxnId="{FE508DC2-088A-4760-9A7D-8CF79406314A}">
      <dgm:prSet/>
      <dgm:spPr/>
      <dgm:t>
        <a:bodyPr/>
        <a:lstStyle/>
        <a:p>
          <a:endParaRPr lang="en-IN"/>
        </a:p>
      </dgm:t>
    </dgm:pt>
    <dgm:pt modelId="{38DF1C2E-FA0B-46D2-B739-AF0585A519FA}" type="sibTrans" cxnId="{FE508DC2-088A-4760-9A7D-8CF79406314A}">
      <dgm:prSet/>
      <dgm:spPr/>
      <dgm:t>
        <a:bodyPr/>
        <a:lstStyle/>
        <a:p>
          <a:endParaRPr lang="en-IN"/>
        </a:p>
      </dgm:t>
    </dgm:pt>
    <dgm:pt modelId="{5DB18D30-D3C8-4DCF-BE87-BC4A2D6974B1}">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E24D55D2-1E5D-4A18-B6B4-D4183FF2D893}" type="parTrans" cxnId="{3A5B5928-9BE5-4A42-A822-4F69E3D494C8}">
      <dgm:prSet/>
      <dgm:spPr/>
      <dgm:t>
        <a:bodyPr/>
        <a:lstStyle/>
        <a:p>
          <a:endParaRPr lang="en-IN"/>
        </a:p>
      </dgm:t>
    </dgm:pt>
    <dgm:pt modelId="{25C88200-F44D-4A10-A853-47AF97511A4E}" type="sibTrans" cxnId="{3A5B5928-9BE5-4A42-A822-4F69E3D494C8}">
      <dgm:prSet/>
      <dgm:spPr/>
      <dgm:t>
        <a:bodyPr/>
        <a:lstStyle/>
        <a:p>
          <a:endParaRPr lang="en-IN"/>
        </a:p>
      </dgm:t>
    </dgm:pt>
    <dgm:pt modelId="{885BB76C-73EA-4739-A1FB-1838099060A4}">
      <dgm:prSet phldrT="[Text]" custT="1"/>
      <dgm:spPr>
        <a:solidFill>
          <a:srgbClr val="002060"/>
        </a:solidFill>
      </dgm:spPr>
      <dgm:t>
        <a:bodyPr>
          <a:sp3d extrusionH="57150">
            <a:bevelT w="38100" h="38100"/>
          </a:sp3d>
        </a:bodyPr>
        <a:lstStyle/>
        <a:p>
          <a:r>
            <a:rPr lang="en-US" sz="1500" b="1" dirty="0">
              <a:solidFill>
                <a:schemeClr val="bg1"/>
              </a:solidFill>
              <a:latin typeface="Garamond" panose="02020404030301010803" pitchFamily="18" charset="0"/>
            </a:rPr>
            <a:t>Impact on all Foreign Currency Transactions</a:t>
          </a:r>
          <a:endParaRPr lang="en-IN" sz="1500" b="1" dirty="0">
            <a:solidFill>
              <a:schemeClr val="bg1"/>
            </a:solidFill>
            <a:latin typeface="Garamond" panose="02020404030301010803" pitchFamily="18" charset="0"/>
          </a:endParaRPr>
        </a:p>
      </dgm:t>
    </dgm:pt>
    <dgm:pt modelId="{187275A6-2CD8-4BAE-BB28-526F9A1C3E6E}" type="parTrans" cxnId="{BD771D48-650D-4CC6-86C1-93841CE93696}">
      <dgm:prSet/>
      <dgm:spPr/>
      <dgm:t>
        <a:bodyPr/>
        <a:lstStyle/>
        <a:p>
          <a:endParaRPr lang="en-IN"/>
        </a:p>
      </dgm:t>
    </dgm:pt>
    <dgm:pt modelId="{A08BF8A5-8445-4BEB-893B-3664F497542D}" type="sibTrans" cxnId="{BD771D48-650D-4CC6-86C1-93841CE93696}">
      <dgm:prSet/>
      <dgm:spPr/>
      <dgm:t>
        <a:bodyPr/>
        <a:lstStyle/>
        <a:p>
          <a:endParaRPr lang="en-IN"/>
        </a:p>
      </dgm:t>
    </dgm:pt>
    <dgm:pt modelId="{FFEF7223-66CD-4939-A466-CBFCF0318E58}">
      <dgm:prSet phldrT="[Text]" custT="1"/>
      <dgm:spPr>
        <a:solidFill>
          <a:schemeClr val="bg1"/>
        </a:solidFill>
        <a:ln>
          <a:noFill/>
        </a:ln>
        <a:scene3d>
          <a:camera prst="orthographicFront"/>
          <a:lightRig rig="flat" dir="t"/>
        </a:scene3d>
        <a:sp3d prstMaterial="plastic">
          <a:bevelB w="88900" h="31750" prst="angle"/>
        </a:sp3d>
      </dgm:spPr>
      <dgm:t>
        <a:bodyPr>
          <a:sp3d extrusionH="57150">
            <a:bevelT w="38100" h="38100"/>
          </a:sp3d>
        </a:bodyPr>
        <a:lstStyle/>
        <a:p>
          <a:endParaRPr lang="en-IN" sz="1500" b="1" dirty="0">
            <a:solidFill>
              <a:schemeClr val="bg1"/>
            </a:solidFill>
            <a:latin typeface="Garamond" panose="02020404030301010803" pitchFamily="18" charset="0"/>
          </a:endParaRPr>
        </a:p>
      </dgm:t>
    </dgm:pt>
    <dgm:pt modelId="{BD53AFDB-C2E5-4B42-BD1D-8751459F1682}" type="parTrans" cxnId="{A83D565F-312E-46B7-B17E-282447D98A37}">
      <dgm:prSet/>
      <dgm:spPr/>
      <dgm:t>
        <a:bodyPr/>
        <a:lstStyle/>
        <a:p>
          <a:endParaRPr lang="en-IN"/>
        </a:p>
      </dgm:t>
    </dgm:pt>
    <dgm:pt modelId="{304FFC57-83CF-40A0-8321-61A01FE16850}" type="sibTrans" cxnId="{A83D565F-312E-46B7-B17E-282447D98A37}">
      <dgm:prSet/>
      <dgm:spPr/>
      <dgm:t>
        <a:bodyPr/>
        <a:lstStyle/>
        <a:p>
          <a:endParaRPr lang="en-IN"/>
        </a:p>
      </dgm:t>
    </dgm:pt>
    <dgm:pt modelId="{9E0B8A3C-6A53-4C08-832C-7BCF3B607B0C}">
      <dgm:prSet phldrT="[Text]" custT="1"/>
      <dgm:spPr>
        <a:solidFill>
          <a:schemeClr val="bg1"/>
        </a:solidFill>
        <a:ln>
          <a:noFill/>
        </a:ln>
        <a:scene3d>
          <a:camera prst="orthographicFront"/>
          <a:lightRig rig="flat" dir="t"/>
        </a:scene3d>
        <a:sp3d prstMaterial="plastic">
          <a:bevelB w="88900" h="31750" prst="angle"/>
        </a:sp3d>
      </dgm:spPr>
      <dgm:t>
        <a:bodyPr>
          <a:sp3d extrusionH="57150">
            <a:bevelT w="38100" h="38100"/>
          </a:sp3d>
        </a:bodyPr>
        <a:lstStyle/>
        <a:p>
          <a:endParaRPr lang="en-IN" sz="1500" b="1" dirty="0">
            <a:solidFill>
              <a:schemeClr val="bg1"/>
            </a:solidFill>
            <a:latin typeface="Garamond" panose="02020404030301010803" pitchFamily="18" charset="0"/>
          </a:endParaRPr>
        </a:p>
      </dgm:t>
    </dgm:pt>
    <dgm:pt modelId="{409A3EE6-F42D-42A5-872A-1C2C73B6AF84}" type="parTrans" cxnId="{AA448DB2-0ABE-4E9E-977E-0D2E9265B02C}">
      <dgm:prSet/>
      <dgm:spPr/>
      <dgm:t>
        <a:bodyPr/>
        <a:lstStyle/>
        <a:p>
          <a:endParaRPr lang="en-IN"/>
        </a:p>
      </dgm:t>
    </dgm:pt>
    <dgm:pt modelId="{0B41F819-9DD7-4D6D-B5C3-DD6523384E3A}" type="sibTrans" cxnId="{AA448DB2-0ABE-4E9E-977E-0D2E9265B02C}">
      <dgm:prSet/>
      <dgm:spPr/>
      <dgm:t>
        <a:bodyPr/>
        <a:lstStyle/>
        <a:p>
          <a:endParaRPr lang="en-IN"/>
        </a:p>
      </dgm:t>
    </dgm:pt>
    <dgm:pt modelId="{A27E3A24-87CB-4155-A020-2B82C6D05A90}" type="pres">
      <dgm:prSet presAssocID="{0B962F72-04B1-4340-A3B8-E07E0B18FEF1}" presName="Name0" presStyleCnt="0">
        <dgm:presLayoutVars>
          <dgm:chMax val="1"/>
          <dgm:chPref val="1"/>
          <dgm:dir/>
          <dgm:animOne val="branch"/>
          <dgm:animLvl val="lvl"/>
        </dgm:presLayoutVars>
      </dgm:prSet>
      <dgm:spPr/>
      <dgm:t>
        <a:bodyPr/>
        <a:lstStyle/>
        <a:p>
          <a:endParaRPr lang="en-US"/>
        </a:p>
      </dgm:t>
    </dgm:pt>
    <dgm:pt modelId="{D09D7D03-E931-4C2E-B879-BA1ED5C9B2A2}" type="pres">
      <dgm:prSet presAssocID="{835926B5-4D39-4FBD-BDB9-BF0ECC7EC143}" presName="Parent" presStyleLbl="node0" presStyleIdx="0" presStyleCnt="1">
        <dgm:presLayoutVars>
          <dgm:chMax val="6"/>
          <dgm:chPref val="6"/>
        </dgm:presLayoutVars>
      </dgm:prSet>
      <dgm:spPr/>
      <dgm:t>
        <a:bodyPr/>
        <a:lstStyle/>
        <a:p>
          <a:endParaRPr lang="en-US"/>
        </a:p>
      </dgm:t>
    </dgm:pt>
    <dgm:pt modelId="{FC93BCED-3918-4DE3-93BA-86853115E304}" type="pres">
      <dgm:prSet presAssocID="{53A842D3-9F3C-4512-87BB-DD06F7B44BB8}" presName="Accent1" presStyleCnt="0"/>
      <dgm:spPr/>
    </dgm:pt>
    <dgm:pt modelId="{DE6FAD0B-346D-4B74-AA38-E665E0E7DBF5}" type="pres">
      <dgm:prSet presAssocID="{53A842D3-9F3C-4512-87BB-DD06F7B44BB8}" presName="Accent" presStyleLbl="bgShp" presStyleIdx="0" presStyleCnt="6"/>
      <dgm:spPr/>
    </dgm:pt>
    <dgm:pt modelId="{539236C0-1C4B-40BC-8EA9-81A25959F9FC}" type="pres">
      <dgm:prSet presAssocID="{53A842D3-9F3C-4512-87BB-DD06F7B44BB8}" presName="Child1" presStyleLbl="node1" presStyleIdx="0" presStyleCnt="6">
        <dgm:presLayoutVars>
          <dgm:chMax val="0"/>
          <dgm:chPref val="0"/>
          <dgm:bulletEnabled val="1"/>
        </dgm:presLayoutVars>
      </dgm:prSet>
      <dgm:spPr/>
      <dgm:t>
        <a:bodyPr/>
        <a:lstStyle/>
        <a:p>
          <a:endParaRPr lang="en-US"/>
        </a:p>
      </dgm:t>
    </dgm:pt>
    <dgm:pt modelId="{0407A45F-724B-41C7-B88B-CF7A6C2F542E}" type="pres">
      <dgm:prSet presAssocID="{FDD53F74-18CE-4342-B43D-C3D49D4E47C2}" presName="Accent2" presStyleCnt="0"/>
      <dgm:spPr/>
    </dgm:pt>
    <dgm:pt modelId="{22A87A99-BF9B-4373-A11D-A94C62CE21C9}" type="pres">
      <dgm:prSet presAssocID="{FDD53F74-18CE-4342-B43D-C3D49D4E47C2}" presName="Accent" presStyleLbl="bgShp" presStyleIdx="1" presStyleCnt="6"/>
      <dgm:spPr/>
    </dgm:pt>
    <dgm:pt modelId="{90FDDE56-5350-41DA-BCAC-51D2D9F7C279}" type="pres">
      <dgm:prSet presAssocID="{FDD53F74-18CE-4342-B43D-C3D49D4E47C2}" presName="Child2" presStyleLbl="node1" presStyleIdx="1" presStyleCnt="6" custScaleX="103753">
        <dgm:presLayoutVars>
          <dgm:chMax val="0"/>
          <dgm:chPref val="0"/>
          <dgm:bulletEnabled val="1"/>
        </dgm:presLayoutVars>
      </dgm:prSet>
      <dgm:spPr/>
      <dgm:t>
        <a:bodyPr/>
        <a:lstStyle/>
        <a:p>
          <a:endParaRPr lang="en-US"/>
        </a:p>
      </dgm:t>
    </dgm:pt>
    <dgm:pt modelId="{0E71E556-FD00-4149-A94B-4999FA79AF54}" type="pres">
      <dgm:prSet presAssocID="{9E0B8A3C-6A53-4C08-832C-7BCF3B607B0C}" presName="Accent3" presStyleCnt="0"/>
      <dgm:spPr/>
    </dgm:pt>
    <dgm:pt modelId="{8548FA77-7802-4319-86C4-7FBBA9C82760}" type="pres">
      <dgm:prSet presAssocID="{9E0B8A3C-6A53-4C08-832C-7BCF3B607B0C}" presName="Accent" presStyleLbl="bgShp" presStyleIdx="2" presStyleCnt="6"/>
      <dgm:spPr/>
    </dgm:pt>
    <dgm:pt modelId="{3C1D2B0C-6A52-402B-ACA6-9BF64CC54302}" type="pres">
      <dgm:prSet presAssocID="{9E0B8A3C-6A53-4C08-832C-7BCF3B607B0C}" presName="Child3" presStyleLbl="node1" presStyleIdx="2" presStyleCnt="6">
        <dgm:presLayoutVars>
          <dgm:chMax val="0"/>
          <dgm:chPref val="0"/>
          <dgm:bulletEnabled val="1"/>
        </dgm:presLayoutVars>
      </dgm:prSet>
      <dgm:spPr/>
      <dgm:t>
        <a:bodyPr/>
        <a:lstStyle/>
        <a:p>
          <a:endParaRPr lang="en-US"/>
        </a:p>
      </dgm:t>
    </dgm:pt>
    <dgm:pt modelId="{D415217F-1FC0-48AD-A536-6DE9151DEFF5}" type="pres">
      <dgm:prSet presAssocID="{3E381A32-8D60-4812-BD62-00CAEE48AB37}" presName="Accent4" presStyleCnt="0"/>
      <dgm:spPr/>
    </dgm:pt>
    <dgm:pt modelId="{12723583-851D-4ED9-9250-4950C813BFBF}" type="pres">
      <dgm:prSet presAssocID="{3E381A32-8D60-4812-BD62-00CAEE48AB37}" presName="Accent" presStyleLbl="bgShp" presStyleIdx="3" presStyleCnt="6"/>
      <dgm:spPr/>
    </dgm:pt>
    <dgm:pt modelId="{959ABEF5-A38F-42B6-A7FD-DF55D8143650}" type="pres">
      <dgm:prSet presAssocID="{3E381A32-8D60-4812-BD62-00CAEE48AB37}" presName="Child4" presStyleLbl="node1" presStyleIdx="3" presStyleCnt="6">
        <dgm:presLayoutVars>
          <dgm:chMax val="0"/>
          <dgm:chPref val="0"/>
          <dgm:bulletEnabled val="1"/>
        </dgm:presLayoutVars>
      </dgm:prSet>
      <dgm:spPr/>
      <dgm:t>
        <a:bodyPr/>
        <a:lstStyle/>
        <a:p>
          <a:endParaRPr lang="en-US"/>
        </a:p>
      </dgm:t>
    </dgm:pt>
    <dgm:pt modelId="{521F6A5A-ED9A-4FB3-A43E-52BE629BFFA3}" type="pres">
      <dgm:prSet presAssocID="{885BB76C-73EA-4739-A1FB-1838099060A4}" presName="Accent5" presStyleCnt="0"/>
      <dgm:spPr/>
    </dgm:pt>
    <dgm:pt modelId="{86EA896D-5738-417D-909E-DCFD577B2651}" type="pres">
      <dgm:prSet presAssocID="{885BB76C-73EA-4739-A1FB-1838099060A4}" presName="Accent" presStyleLbl="bgShp" presStyleIdx="4" presStyleCnt="6"/>
      <dgm:spPr/>
    </dgm:pt>
    <dgm:pt modelId="{6E0FA810-5380-43D7-B573-575A042A010A}" type="pres">
      <dgm:prSet presAssocID="{885BB76C-73EA-4739-A1FB-1838099060A4}" presName="Child5" presStyleLbl="node1" presStyleIdx="4" presStyleCnt="6">
        <dgm:presLayoutVars>
          <dgm:chMax val="0"/>
          <dgm:chPref val="0"/>
          <dgm:bulletEnabled val="1"/>
        </dgm:presLayoutVars>
      </dgm:prSet>
      <dgm:spPr/>
      <dgm:t>
        <a:bodyPr/>
        <a:lstStyle/>
        <a:p>
          <a:endParaRPr lang="en-US"/>
        </a:p>
      </dgm:t>
    </dgm:pt>
    <dgm:pt modelId="{0FEE0B25-D2ED-49DB-AA3E-F2FBA3A32F73}" type="pres">
      <dgm:prSet presAssocID="{FFEF7223-66CD-4939-A466-CBFCF0318E58}" presName="Accent6" presStyleCnt="0"/>
      <dgm:spPr/>
    </dgm:pt>
    <dgm:pt modelId="{9C31246E-EAD6-42A9-B793-6BA77CD6AC68}" type="pres">
      <dgm:prSet presAssocID="{FFEF7223-66CD-4939-A466-CBFCF0318E58}" presName="Accent" presStyleLbl="bgShp" presStyleIdx="5" presStyleCnt="6"/>
      <dgm:spPr/>
    </dgm:pt>
    <dgm:pt modelId="{41068D9B-BB5B-43FE-8842-E482EAB4CBE0}" type="pres">
      <dgm:prSet presAssocID="{FFEF7223-66CD-4939-A466-CBFCF0318E58}" presName="Child6" presStyleLbl="node1" presStyleIdx="5" presStyleCnt="6">
        <dgm:presLayoutVars>
          <dgm:chMax val="0"/>
          <dgm:chPref val="0"/>
          <dgm:bulletEnabled val="1"/>
        </dgm:presLayoutVars>
      </dgm:prSet>
      <dgm:spPr/>
      <dgm:t>
        <a:bodyPr/>
        <a:lstStyle/>
        <a:p>
          <a:endParaRPr lang="en-US"/>
        </a:p>
      </dgm:t>
    </dgm:pt>
  </dgm:ptLst>
  <dgm:cxnLst>
    <dgm:cxn modelId="{53F9F09B-D61D-4251-96D9-88145B1BF6F2}" type="presOf" srcId="{0B962F72-04B1-4340-A3B8-E07E0B18FEF1}" destId="{A27E3A24-87CB-4155-A020-2B82C6D05A90}" srcOrd="0" destOrd="0" presId="urn:microsoft.com/office/officeart/2011/layout/HexagonRadial"/>
    <dgm:cxn modelId="{67D55B30-4F29-4C7C-AE15-C3A2B5FAB11F}" type="presOf" srcId="{9E0B8A3C-6A53-4C08-832C-7BCF3B607B0C}" destId="{3C1D2B0C-6A52-402B-ACA6-9BF64CC54302}" srcOrd="0" destOrd="0" presId="urn:microsoft.com/office/officeart/2011/layout/HexagonRadial"/>
    <dgm:cxn modelId="{2F50F5F1-13A6-4D43-A9E8-BD4E8C63D6C1}" type="presOf" srcId="{FFEF7223-66CD-4939-A466-CBFCF0318E58}" destId="{41068D9B-BB5B-43FE-8842-E482EAB4CBE0}" srcOrd="0" destOrd="0" presId="urn:microsoft.com/office/officeart/2011/layout/HexagonRadial"/>
    <dgm:cxn modelId="{3A5B5928-9BE5-4A42-A822-4F69E3D494C8}" srcId="{0B962F72-04B1-4340-A3B8-E07E0B18FEF1}" destId="{5DB18D30-D3C8-4DCF-BE87-BC4A2D6974B1}" srcOrd="2" destOrd="0" parTransId="{E24D55D2-1E5D-4A18-B6B4-D4183FF2D893}" sibTransId="{25C88200-F44D-4A10-A853-47AF97511A4E}"/>
    <dgm:cxn modelId="{6F551F7F-43E7-4DAA-9842-F82ED1896219}" type="presOf" srcId="{885BB76C-73EA-4739-A1FB-1838099060A4}" destId="{6E0FA810-5380-43D7-B573-575A042A010A}" srcOrd="0" destOrd="0" presId="urn:microsoft.com/office/officeart/2011/layout/HexagonRadial"/>
    <dgm:cxn modelId="{FE508DC2-088A-4760-9A7D-8CF79406314A}" srcId="{0B962F72-04B1-4340-A3B8-E07E0B18FEF1}" destId="{3302AF08-9EE5-4A6E-9B4B-89B9EA31E4C8}" srcOrd="1" destOrd="0" parTransId="{9C2A081C-B77F-471F-BEEB-8412C23D4D8A}" sibTransId="{38DF1C2E-FA0B-46D2-B739-AF0585A519FA}"/>
    <dgm:cxn modelId="{A996B7F6-CB61-412D-B626-39EEC925A1EA}" type="presOf" srcId="{3E381A32-8D60-4812-BD62-00CAEE48AB37}" destId="{959ABEF5-A38F-42B6-A7FD-DF55D8143650}" srcOrd="0" destOrd="0" presId="urn:microsoft.com/office/officeart/2011/layout/HexagonRadial"/>
    <dgm:cxn modelId="{75060A9E-00E5-4C81-80D8-2A42452AF7BA}" srcId="{835926B5-4D39-4FBD-BDB9-BF0ECC7EC143}" destId="{3E381A32-8D60-4812-BD62-00CAEE48AB37}" srcOrd="3" destOrd="0" parTransId="{2A2766C9-2EBA-4DB3-9ECE-4A1A7A04477B}" sibTransId="{A21E5E6A-81A5-44D1-AB61-76F05B82BE7E}"/>
    <dgm:cxn modelId="{A83D565F-312E-46B7-B17E-282447D98A37}" srcId="{835926B5-4D39-4FBD-BDB9-BF0ECC7EC143}" destId="{FFEF7223-66CD-4939-A466-CBFCF0318E58}" srcOrd="5" destOrd="0" parTransId="{BD53AFDB-C2E5-4B42-BD1D-8751459F1682}" sibTransId="{304FFC57-83CF-40A0-8321-61A01FE16850}"/>
    <dgm:cxn modelId="{F74D0C15-08E7-46CA-AEDF-C7B1079EB964}" srcId="{0B962F72-04B1-4340-A3B8-E07E0B18FEF1}" destId="{835926B5-4D39-4FBD-BDB9-BF0ECC7EC143}" srcOrd="0" destOrd="0" parTransId="{33CD6C19-DBCF-47AF-8BA0-E07768DC1AB8}" sibTransId="{6F3B8391-3824-4ECF-B68A-F7C29E002E8D}"/>
    <dgm:cxn modelId="{E86B3372-B8D1-40DF-BAE6-2C437477CF06}" srcId="{835926B5-4D39-4FBD-BDB9-BF0ECC7EC143}" destId="{FDD53F74-18CE-4342-B43D-C3D49D4E47C2}" srcOrd="1" destOrd="0" parTransId="{51118925-FBC1-49B2-8CB8-0FDF1D748674}" sibTransId="{EBE344F8-0337-4F77-BCB5-3694F27B8115}"/>
    <dgm:cxn modelId="{714C48ED-A7B8-4D92-AB2C-6A92ED1F6BD9}" srcId="{835926B5-4D39-4FBD-BDB9-BF0ECC7EC143}" destId="{53A842D3-9F3C-4512-87BB-DD06F7B44BB8}" srcOrd="0" destOrd="0" parTransId="{9312D21B-B493-4646-A80D-D22E03FA99B4}" sibTransId="{4D80E1DE-5A05-4262-BB7E-838F62CFB286}"/>
    <dgm:cxn modelId="{BD771D48-650D-4CC6-86C1-93841CE93696}" srcId="{835926B5-4D39-4FBD-BDB9-BF0ECC7EC143}" destId="{885BB76C-73EA-4739-A1FB-1838099060A4}" srcOrd="4" destOrd="0" parTransId="{187275A6-2CD8-4BAE-BB28-526F9A1C3E6E}" sibTransId="{A08BF8A5-8445-4BEB-893B-3664F497542D}"/>
    <dgm:cxn modelId="{22400EF9-1D66-4DF1-87CF-F22A8CCE4143}" type="presOf" srcId="{FDD53F74-18CE-4342-B43D-C3D49D4E47C2}" destId="{90FDDE56-5350-41DA-BCAC-51D2D9F7C279}" srcOrd="0" destOrd="0" presId="urn:microsoft.com/office/officeart/2011/layout/HexagonRadial"/>
    <dgm:cxn modelId="{6DE07728-CB2B-4DE2-8C6C-72F98B5F38AF}" type="presOf" srcId="{835926B5-4D39-4FBD-BDB9-BF0ECC7EC143}" destId="{D09D7D03-E931-4C2E-B879-BA1ED5C9B2A2}" srcOrd="0" destOrd="0" presId="urn:microsoft.com/office/officeart/2011/layout/HexagonRadial"/>
    <dgm:cxn modelId="{AA448DB2-0ABE-4E9E-977E-0D2E9265B02C}" srcId="{835926B5-4D39-4FBD-BDB9-BF0ECC7EC143}" destId="{9E0B8A3C-6A53-4C08-832C-7BCF3B607B0C}" srcOrd="2" destOrd="0" parTransId="{409A3EE6-F42D-42A5-872A-1C2C73B6AF84}" sibTransId="{0B41F819-9DD7-4D6D-B5C3-DD6523384E3A}"/>
    <dgm:cxn modelId="{83CF1E1A-25D0-49D3-B7A4-9901A3B310A1}" type="presOf" srcId="{53A842D3-9F3C-4512-87BB-DD06F7B44BB8}" destId="{539236C0-1C4B-40BC-8EA9-81A25959F9FC}" srcOrd="0" destOrd="0" presId="urn:microsoft.com/office/officeart/2011/layout/HexagonRadial"/>
    <dgm:cxn modelId="{66EDD9DC-19B5-400B-9AE1-C6AB52FE6E9A}" type="presParOf" srcId="{A27E3A24-87CB-4155-A020-2B82C6D05A90}" destId="{D09D7D03-E931-4C2E-B879-BA1ED5C9B2A2}" srcOrd="0" destOrd="0" presId="urn:microsoft.com/office/officeart/2011/layout/HexagonRadial"/>
    <dgm:cxn modelId="{D784E0EB-F0E5-4C3F-B51E-71269B28F914}" type="presParOf" srcId="{A27E3A24-87CB-4155-A020-2B82C6D05A90}" destId="{FC93BCED-3918-4DE3-93BA-86853115E304}" srcOrd="1" destOrd="0" presId="urn:microsoft.com/office/officeart/2011/layout/HexagonRadial"/>
    <dgm:cxn modelId="{EAD61800-2F2F-4163-9898-4D5E7723DBAF}" type="presParOf" srcId="{FC93BCED-3918-4DE3-93BA-86853115E304}" destId="{DE6FAD0B-346D-4B74-AA38-E665E0E7DBF5}" srcOrd="0" destOrd="0" presId="urn:microsoft.com/office/officeart/2011/layout/HexagonRadial"/>
    <dgm:cxn modelId="{3C570B73-9FEF-4379-A9CB-F823C1E56488}" type="presParOf" srcId="{A27E3A24-87CB-4155-A020-2B82C6D05A90}" destId="{539236C0-1C4B-40BC-8EA9-81A25959F9FC}" srcOrd="2" destOrd="0" presId="urn:microsoft.com/office/officeart/2011/layout/HexagonRadial"/>
    <dgm:cxn modelId="{6BB01B6D-8E87-4836-8FD0-18452769AEAF}" type="presParOf" srcId="{A27E3A24-87CB-4155-A020-2B82C6D05A90}" destId="{0407A45F-724B-41C7-B88B-CF7A6C2F542E}" srcOrd="3" destOrd="0" presId="urn:microsoft.com/office/officeart/2011/layout/HexagonRadial"/>
    <dgm:cxn modelId="{4841F585-11A7-4C18-A84A-788679ED2CE2}" type="presParOf" srcId="{0407A45F-724B-41C7-B88B-CF7A6C2F542E}" destId="{22A87A99-BF9B-4373-A11D-A94C62CE21C9}" srcOrd="0" destOrd="0" presId="urn:microsoft.com/office/officeart/2011/layout/HexagonRadial"/>
    <dgm:cxn modelId="{E442455C-E074-44E3-AA16-26A104FA6248}" type="presParOf" srcId="{A27E3A24-87CB-4155-A020-2B82C6D05A90}" destId="{90FDDE56-5350-41DA-BCAC-51D2D9F7C279}" srcOrd="4" destOrd="0" presId="urn:microsoft.com/office/officeart/2011/layout/HexagonRadial"/>
    <dgm:cxn modelId="{991A755A-093D-4879-9ED7-3840FDD821FC}" type="presParOf" srcId="{A27E3A24-87CB-4155-A020-2B82C6D05A90}" destId="{0E71E556-FD00-4149-A94B-4999FA79AF54}" srcOrd="5" destOrd="0" presId="urn:microsoft.com/office/officeart/2011/layout/HexagonRadial"/>
    <dgm:cxn modelId="{082B8E38-7879-452D-B00D-D990679CFA90}" type="presParOf" srcId="{0E71E556-FD00-4149-A94B-4999FA79AF54}" destId="{8548FA77-7802-4319-86C4-7FBBA9C82760}" srcOrd="0" destOrd="0" presId="urn:microsoft.com/office/officeart/2011/layout/HexagonRadial"/>
    <dgm:cxn modelId="{C965025C-2549-475D-B7A3-C70C8F007347}" type="presParOf" srcId="{A27E3A24-87CB-4155-A020-2B82C6D05A90}" destId="{3C1D2B0C-6A52-402B-ACA6-9BF64CC54302}" srcOrd="6" destOrd="0" presId="urn:microsoft.com/office/officeart/2011/layout/HexagonRadial"/>
    <dgm:cxn modelId="{6512E740-BE04-4AFA-BAA4-CBA65C573587}" type="presParOf" srcId="{A27E3A24-87CB-4155-A020-2B82C6D05A90}" destId="{D415217F-1FC0-48AD-A536-6DE9151DEFF5}" srcOrd="7" destOrd="0" presId="urn:microsoft.com/office/officeart/2011/layout/HexagonRadial"/>
    <dgm:cxn modelId="{3FE19987-3C91-446F-995D-99BE4F4B8596}" type="presParOf" srcId="{D415217F-1FC0-48AD-A536-6DE9151DEFF5}" destId="{12723583-851D-4ED9-9250-4950C813BFBF}" srcOrd="0" destOrd="0" presId="urn:microsoft.com/office/officeart/2011/layout/HexagonRadial"/>
    <dgm:cxn modelId="{9C35DB39-B1C1-46B3-B18B-AFF12589526F}" type="presParOf" srcId="{A27E3A24-87CB-4155-A020-2B82C6D05A90}" destId="{959ABEF5-A38F-42B6-A7FD-DF55D8143650}" srcOrd="8" destOrd="0" presId="urn:microsoft.com/office/officeart/2011/layout/HexagonRadial"/>
    <dgm:cxn modelId="{FA1B788F-0EF0-4D96-8E76-D346B216FC0B}" type="presParOf" srcId="{A27E3A24-87CB-4155-A020-2B82C6D05A90}" destId="{521F6A5A-ED9A-4FB3-A43E-52BE629BFFA3}" srcOrd="9" destOrd="0" presId="urn:microsoft.com/office/officeart/2011/layout/HexagonRadial"/>
    <dgm:cxn modelId="{063570BD-570B-47DF-9093-CD8BB1D3CE83}" type="presParOf" srcId="{521F6A5A-ED9A-4FB3-A43E-52BE629BFFA3}" destId="{86EA896D-5738-417D-909E-DCFD577B2651}" srcOrd="0" destOrd="0" presId="urn:microsoft.com/office/officeart/2011/layout/HexagonRadial"/>
    <dgm:cxn modelId="{64645637-2CDE-4438-B829-1B61648CA4B0}" type="presParOf" srcId="{A27E3A24-87CB-4155-A020-2B82C6D05A90}" destId="{6E0FA810-5380-43D7-B573-575A042A010A}" srcOrd="10" destOrd="0" presId="urn:microsoft.com/office/officeart/2011/layout/HexagonRadial"/>
    <dgm:cxn modelId="{2C4BF4C9-3530-435A-A4FB-D3845D60E8F0}" type="presParOf" srcId="{A27E3A24-87CB-4155-A020-2B82C6D05A90}" destId="{0FEE0B25-D2ED-49DB-AA3E-F2FBA3A32F73}" srcOrd="11" destOrd="0" presId="urn:microsoft.com/office/officeart/2011/layout/HexagonRadial"/>
    <dgm:cxn modelId="{B3189B39-502C-4967-BB53-AE50F91AB9EF}" type="presParOf" srcId="{0FEE0B25-D2ED-49DB-AA3E-F2FBA3A32F73}" destId="{9C31246E-EAD6-42A9-B793-6BA77CD6AC68}" srcOrd="0" destOrd="0" presId="urn:microsoft.com/office/officeart/2011/layout/HexagonRadial"/>
    <dgm:cxn modelId="{E6B40685-D96C-4549-B3B3-2B97A170C169}" type="presParOf" srcId="{A27E3A24-87CB-4155-A020-2B82C6D05A90}" destId="{41068D9B-BB5B-43FE-8842-E482EAB4CBE0}" srcOrd="12" destOrd="0" presId="urn:microsoft.com/office/officeart/2011/layout/HexagonRadial"/>
  </dgm:cxnLst>
  <dgm:bg/>
  <dgm:whole/>
  <dgm:extLst>
    <a:ext uri="http://schemas.microsoft.com/office/drawing/2008/diagram">
      <dsp:dataModelExt xmlns:dsp="http://schemas.microsoft.com/office/drawing/2008/diagram" xmlns="" relId="rId9" minVer="http://schemas.openxmlformats.org/drawingml/2006/diagram"/>
    </a:ext>
    <a:ext uri="{C62137D5-CB1D-491B-B009-E17868A290BF}">
      <dgm14:recolorImg xmlns:dgm14="http://schemas.microsoft.com/office/drawing/2010/diagram" xmlns="" val="1"/>
    </a:ext>
  </dgm:extLst>
</dgm:dataModel>
</file>

<file path=ppt/diagrams/data15.xml><?xml version="1.0" encoding="utf-8"?>
<dgm:dataModel xmlns:dgm="http://schemas.openxmlformats.org/drawingml/2006/diagram" xmlns:a="http://schemas.openxmlformats.org/drawingml/2006/main">
  <dgm:ptLst>
    <dgm:pt modelId="{BC385DD7-6998-40EF-988B-4D0637596EE8}" type="doc">
      <dgm:prSet loTypeId="urn:microsoft.com/office/officeart/2009/layout/CircleArrowProcess" loCatId="process" qsTypeId="urn:microsoft.com/office/officeart/2005/8/quickstyle/3d2#1" qsCatId="3D" csTypeId="urn:microsoft.com/office/officeart/2005/8/colors/accent0_1" csCatId="mainScheme" phldr="1"/>
      <dgm:spPr/>
      <dgm:t>
        <a:bodyPr/>
        <a:lstStyle/>
        <a:p>
          <a:endParaRPr lang="en-IN"/>
        </a:p>
      </dgm:t>
    </dgm:pt>
    <dgm:pt modelId="{10029669-03A5-4DBD-85A4-BE9515FAE98A}">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r>
            <a:rPr lang="en-US" sz="2000" b="1" u="sng" dirty="0">
              <a:solidFill>
                <a:schemeClr val="bg1"/>
              </a:solidFill>
              <a:latin typeface="Garamond" panose="02020404030301010803" pitchFamily="18" charset="0"/>
            </a:rPr>
            <a:t>Interest on enhanced compensation </a:t>
          </a:r>
        </a:p>
        <a:p>
          <a:r>
            <a:rPr lang="en-US" sz="2000" b="1" dirty="0">
              <a:solidFill>
                <a:schemeClr val="bg1"/>
              </a:solidFill>
              <a:latin typeface="Garamond" panose="02020404030301010803" pitchFamily="18" charset="0"/>
            </a:rPr>
            <a:t>Taxable on receipt basis</a:t>
          </a:r>
          <a:endParaRPr lang="en-IN" sz="2000" b="1" dirty="0">
            <a:solidFill>
              <a:schemeClr val="bg1"/>
            </a:solidFill>
            <a:latin typeface="Garamond" panose="02020404030301010803" pitchFamily="18" charset="0"/>
          </a:endParaRPr>
        </a:p>
      </dgm:t>
    </dgm:pt>
    <dgm:pt modelId="{0E7BDC42-0851-4D75-9396-9BD0B5192C8B}" type="parTrans" cxnId="{BB6933C5-0396-4FC4-A0ED-884E708F6804}">
      <dgm:prSet/>
      <dgm:spPr/>
      <dgm:t>
        <a:bodyPr/>
        <a:lstStyle/>
        <a:p>
          <a:endParaRPr lang="en-IN"/>
        </a:p>
      </dgm:t>
    </dgm:pt>
    <dgm:pt modelId="{85858DAB-4B42-4F90-BA56-3E9C338BD59E}" type="sibTrans" cxnId="{BB6933C5-0396-4FC4-A0ED-884E708F6804}">
      <dgm:prSet/>
      <dgm:spPr/>
      <dgm:t>
        <a:bodyPr/>
        <a:lstStyle/>
        <a:p>
          <a:endParaRPr lang="en-IN"/>
        </a:p>
      </dgm:t>
    </dgm:pt>
    <dgm:pt modelId="{1CCCA820-0360-44F2-A217-1068A2FA37A8}">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r>
            <a:rPr lang="en-IN" sz="1800" b="1" u="sng" dirty="0">
              <a:solidFill>
                <a:schemeClr val="bg1"/>
              </a:solidFill>
              <a:latin typeface="Garamond" panose="02020404030301010803" pitchFamily="18" charset="0"/>
            </a:rPr>
            <a:t>Taxation  of Export Incentives  or escalation of price</a:t>
          </a:r>
        </a:p>
        <a:p>
          <a:r>
            <a:rPr lang="en-IN" sz="1800" b="1" dirty="0">
              <a:solidFill>
                <a:schemeClr val="bg1"/>
              </a:solidFill>
              <a:latin typeface="Garamond" panose="02020404030301010803" pitchFamily="18" charset="0"/>
            </a:rPr>
            <a:t>Based on reasonable certainty is achieved</a:t>
          </a:r>
        </a:p>
      </dgm:t>
    </dgm:pt>
    <dgm:pt modelId="{16FF681E-E96D-4AA7-BDDC-C8F250428FDA}" type="sibTrans" cxnId="{17982AD6-994B-4CC1-9F97-EE8D6D74D086}">
      <dgm:prSet/>
      <dgm:spPr/>
      <dgm:t>
        <a:bodyPr/>
        <a:lstStyle/>
        <a:p>
          <a:endParaRPr lang="en-IN"/>
        </a:p>
      </dgm:t>
    </dgm:pt>
    <dgm:pt modelId="{3B3BD806-5CFF-45C8-959B-F1C444476A22}" type="parTrans" cxnId="{17982AD6-994B-4CC1-9F97-EE8D6D74D086}">
      <dgm:prSet/>
      <dgm:spPr/>
      <dgm:t>
        <a:bodyPr/>
        <a:lstStyle/>
        <a:p>
          <a:endParaRPr lang="en-IN"/>
        </a:p>
      </dgm:t>
    </dgm:pt>
    <dgm:pt modelId="{2138CBB5-0C0D-4A12-8DAB-BE6BEB4074B0}">
      <dgm:prSe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r>
            <a:rPr lang="en-US" sz="2000" b="1" u="sng" dirty="0">
              <a:solidFill>
                <a:schemeClr val="bg1"/>
              </a:solidFill>
              <a:latin typeface="Garamond" panose="02020404030301010803" pitchFamily="18" charset="0"/>
            </a:rPr>
            <a:t>Assistance by Central or State Govt. or any bodies </a:t>
          </a:r>
        </a:p>
        <a:p>
          <a:r>
            <a:rPr lang="en-US" sz="2000" b="1" u="none" dirty="0">
              <a:solidFill>
                <a:schemeClr val="bg1"/>
              </a:solidFill>
              <a:latin typeface="Garamond" panose="02020404030301010803" pitchFamily="18" charset="0"/>
            </a:rPr>
            <a:t>Taxable on </a:t>
          </a:r>
          <a:r>
            <a:rPr lang="en-US" sz="2000" b="1" dirty="0">
              <a:solidFill>
                <a:schemeClr val="bg1"/>
              </a:solidFill>
              <a:latin typeface="Garamond" panose="02020404030301010803" pitchFamily="18" charset="0"/>
            </a:rPr>
            <a:t>receipt basis</a:t>
          </a:r>
          <a:endParaRPr lang="en-IN" sz="2000" b="1" dirty="0">
            <a:solidFill>
              <a:schemeClr val="bg1"/>
            </a:solidFill>
            <a:latin typeface="Garamond" panose="02020404030301010803" pitchFamily="18" charset="0"/>
          </a:endParaRPr>
        </a:p>
      </dgm:t>
    </dgm:pt>
    <dgm:pt modelId="{D135BE84-42FA-405D-AFDF-95A5642B2E43}" type="sibTrans" cxnId="{AF1B7C7C-9D1F-4D3B-96A2-F55A4A55A650}">
      <dgm:prSet/>
      <dgm:spPr/>
      <dgm:t>
        <a:bodyPr/>
        <a:lstStyle/>
        <a:p>
          <a:endParaRPr lang="en-IN"/>
        </a:p>
      </dgm:t>
    </dgm:pt>
    <dgm:pt modelId="{4F9678C1-1073-4587-87D2-1CE9694D1AA4}" type="parTrans" cxnId="{AF1B7C7C-9D1F-4D3B-96A2-F55A4A55A650}">
      <dgm:prSet/>
      <dgm:spPr/>
      <dgm:t>
        <a:bodyPr/>
        <a:lstStyle/>
        <a:p>
          <a:endParaRPr lang="en-IN"/>
        </a:p>
      </dgm:t>
    </dgm:pt>
    <dgm:pt modelId="{84942909-A2BE-404A-B466-7AD68F3418D1}" type="pres">
      <dgm:prSet presAssocID="{BC385DD7-6998-40EF-988B-4D0637596EE8}" presName="Name0" presStyleCnt="0">
        <dgm:presLayoutVars>
          <dgm:chMax val="7"/>
          <dgm:chPref val="7"/>
          <dgm:dir/>
          <dgm:animLvl val="lvl"/>
        </dgm:presLayoutVars>
      </dgm:prSet>
      <dgm:spPr/>
      <dgm:t>
        <a:bodyPr/>
        <a:lstStyle/>
        <a:p>
          <a:endParaRPr lang="en-US"/>
        </a:p>
      </dgm:t>
    </dgm:pt>
    <dgm:pt modelId="{0B539516-120D-47F1-BEF6-3E8061636EFF}" type="pres">
      <dgm:prSet presAssocID="{10029669-03A5-4DBD-85A4-BE9515FAE98A}" presName="Accent1" presStyleCnt="0"/>
      <dgm:spPr/>
    </dgm:pt>
    <dgm:pt modelId="{1DAADE0F-4579-40C1-B46B-53517FDD74C4}" type="pres">
      <dgm:prSet presAssocID="{10029669-03A5-4DBD-85A4-BE9515FAE98A}" presName="Accent" presStyleLbl="node1" presStyleIdx="0" presStyleCnt="3" custScaleX="245742" custScaleY="102442"/>
      <dgm:spPr>
        <a:solidFill>
          <a:schemeClr val="accent3"/>
        </a:solidFill>
      </dgm:spPr>
    </dgm:pt>
    <dgm:pt modelId="{EDDECFE7-0BB0-4DB7-BD30-39ADD94E458D}" type="pres">
      <dgm:prSet presAssocID="{10029669-03A5-4DBD-85A4-BE9515FAE98A}" presName="Parent1" presStyleLbl="revTx" presStyleIdx="0" presStyleCnt="3" custScaleX="190330" custScaleY="251313" custLinFactX="-100000" custLinFactNeighborX="-111826" custLinFactNeighborY="-53483">
        <dgm:presLayoutVars>
          <dgm:chMax val="1"/>
          <dgm:chPref val="1"/>
          <dgm:bulletEnabled val="1"/>
        </dgm:presLayoutVars>
      </dgm:prSet>
      <dgm:spPr/>
      <dgm:t>
        <a:bodyPr/>
        <a:lstStyle/>
        <a:p>
          <a:endParaRPr lang="en-US"/>
        </a:p>
      </dgm:t>
    </dgm:pt>
    <dgm:pt modelId="{38868E89-CBD3-4955-BD4D-2BDBFA96DEA7}" type="pres">
      <dgm:prSet presAssocID="{1CCCA820-0360-44F2-A217-1068A2FA37A8}" presName="Accent2" presStyleCnt="0"/>
      <dgm:spPr/>
    </dgm:pt>
    <dgm:pt modelId="{774C58F5-4956-4322-8CBC-2B10ADE95EE0}" type="pres">
      <dgm:prSet presAssocID="{1CCCA820-0360-44F2-A217-1068A2FA37A8}" presName="Accent" presStyleLbl="node1" presStyleIdx="1" presStyleCnt="3" custScaleX="200550" custScaleY="99137" custLinFactNeighborX="14157"/>
      <dgm:spPr>
        <a:solidFill>
          <a:schemeClr val="accent3"/>
        </a:solidFill>
      </dgm:spPr>
    </dgm:pt>
    <dgm:pt modelId="{81AD4F8C-8A29-4B9C-968C-9A4276CCD075}" type="pres">
      <dgm:prSet presAssocID="{1CCCA820-0360-44F2-A217-1068A2FA37A8}" presName="Parent2" presStyleLbl="revTx" presStyleIdx="1" presStyleCnt="3" custScaleX="206092" custScaleY="271260" custLinFactX="100000" custLinFactNeighborX="115906" custLinFactNeighborY="-57024">
        <dgm:presLayoutVars>
          <dgm:chMax val="1"/>
          <dgm:chPref val="1"/>
          <dgm:bulletEnabled val="1"/>
        </dgm:presLayoutVars>
      </dgm:prSet>
      <dgm:spPr/>
      <dgm:t>
        <a:bodyPr/>
        <a:lstStyle/>
        <a:p>
          <a:endParaRPr lang="en-US"/>
        </a:p>
      </dgm:t>
    </dgm:pt>
    <dgm:pt modelId="{6FF928DC-BA43-49B3-8A29-DD9AEBEC3662}" type="pres">
      <dgm:prSet presAssocID="{2138CBB5-0C0D-4A12-8DAB-BE6BEB4074B0}" presName="Accent3" presStyleCnt="0"/>
      <dgm:spPr/>
    </dgm:pt>
    <dgm:pt modelId="{8F43797A-F552-4532-B406-E3059551E278}" type="pres">
      <dgm:prSet presAssocID="{2138CBB5-0C0D-4A12-8DAB-BE6BEB4074B0}" presName="Accent" presStyleLbl="node1" presStyleIdx="2" presStyleCnt="3" custScaleX="190874" custScaleY="78830" custLinFactNeighborX="23084"/>
      <dgm:spPr>
        <a:solidFill>
          <a:schemeClr val="accent3"/>
        </a:solidFill>
      </dgm:spPr>
    </dgm:pt>
    <dgm:pt modelId="{2AE95311-8BE0-4546-B943-491BC6AFD506}" type="pres">
      <dgm:prSet presAssocID="{2138CBB5-0C0D-4A12-8DAB-BE6BEB4074B0}" presName="Parent3" presStyleLbl="revTx" presStyleIdx="2" presStyleCnt="3" custScaleX="209363" custScaleY="265359" custLinFactX="-100000" custLinFactNeighborX="-102546" custLinFactNeighborY="1928">
        <dgm:presLayoutVars>
          <dgm:chMax val="1"/>
          <dgm:chPref val="1"/>
          <dgm:bulletEnabled val="1"/>
        </dgm:presLayoutVars>
      </dgm:prSet>
      <dgm:spPr/>
      <dgm:t>
        <a:bodyPr/>
        <a:lstStyle/>
        <a:p>
          <a:endParaRPr lang="en-US"/>
        </a:p>
      </dgm:t>
    </dgm:pt>
  </dgm:ptLst>
  <dgm:cxnLst>
    <dgm:cxn modelId="{62524305-7E7E-4DDB-B436-256B5ED73D0F}" type="presOf" srcId="{10029669-03A5-4DBD-85A4-BE9515FAE98A}" destId="{EDDECFE7-0BB0-4DB7-BD30-39ADD94E458D}" srcOrd="0" destOrd="0" presId="urn:microsoft.com/office/officeart/2009/layout/CircleArrowProcess"/>
    <dgm:cxn modelId="{E975EB5F-6B46-45C6-863A-3F7EAEF04B37}" type="presOf" srcId="{2138CBB5-0C0D-4A12-8DAB-BE6BEB4074B0}" destId="{2AE95311-8BE0-4546-B943-491BC6AFD506}" srcOrd="0" destOrd="0" presId="urn:microsoft.com/office/officeart/2009/layout/CircleArrowProcess"/>
    <dgm:cxn modelId="{17982AD6-994B-4CC1-9F97-EE8D6D74D086}" srcId="{BC385DD7-6998-40EF-988B-4D0637596EE8}" destId="{1CCCA820-0360-44F2-A217-1068A2FA37A8}" srcOrd="1" destOrd="0" parTransId="{3B3BD806-5CFF-45C8-959B-F1C444476A22}" sibTransId="{16FF681E-E96D-4AA7-BDDC-C8F250428FDA}"/>
    <dgm:cxn modelId="{AF1B7C7C-9D1F-4D3B-96A2-F55A4A55A650}" srcId="{BC385DD7-6998-40EF-988B-4D0637596EE8}" destId="{2138CBB5-0C0D-4A12-8DAB-BE6BEB4074B0}" srcOrd="2" destOrd="0" parTransId="{4F9678C1-1073-4587-87D2-1CE9694D1AA4}" sibTransId="{D135BE84-42FA-405D-AFDF-95A5642B2E43}"/>
    <dgm:cxn modelId="{3AA6F389-116C-4EC2-8D69-C88ADF6F44DA}" type="presOf" srcId="{1CCCA820-0360-44F2-A217-1068A2FA37A8}" destId="{81AD4F8C-8A29-4B9C-968C-9A4276CCD075}" srcOrd="0" destOrd="0" presId="urn:microsoft.com/office/officeart/2009/layout/CircleArrowProcess"/>
    <dgm:cxn modelId="{BB6933C5-0396-4FC4-A0ED-884E708F6804}" srcId="{BC385DD7-6998-40EF-988B-4D0637596EE8}" destId="{10029669-03A5-4DBD-85A4-BE9515FAE98A}" srcOrd="0" destOrd="0" parTransId="{0E7BDC42-0851-4D75-9396-9BD0B5192C8B}" sibTransId="{85858DAB-4B42-4F90-BA56-3E9C338BD59E}"/>
    <dgm:cxn modelId="{19828660-653E-4C4F-8060-375C84BA4322}" type="presOf" srcId="{BC385DD7-6998-40EF-988B-4D0637596EE8}" destId="{84942909-A2BE-404A-B466-7AD68F3418D1}" srcOrd="0" destOrd="0" presId="urn:microsoft.com/office/officeart/2009/layout/CircleArrowProcess"/>
    <dgm:cxn modelId="{996787AD-F197-4E49-838A-27A8473A3E43}" type="presParOf" srcId="{84942909-A2BE-404A-B466-7AD68F3418D1}" destId="{0B539516-120D-47F1-BEF6-3E8061636EFF}" srcOrd="0" destOrd="0" presId="urn:microsoft.com/office/officeart/2009/layout/CircleArrowProcess"/>
    <dgm:cxn modelId="{2CA5C208-384C-4255-9879-F63517A4D98C}" type="presParOf" srcId="{0B539516-120D-47F1-BEF6-3E8061636EFF}" destId="{1DAADE0F-4579-40C1-B46B-53517FDD74C4}" srcOrd="0" destOrd="0" presId="urn:microsoft.com/office/officeart/2009/layout/CircleArrowProcess"/>
    <dgm:cxn modelId="{F5142443-6AA1-4E2E-B98F-F349133A89CF}" type="presParOf" srcId="{84942909-A2BE-404A-B466-7AD68F3418D1}" destId="{EDDECFE7-0BB0-4DB7-BD30-39ADD94E458D}" srcOrd="1" destOrd="0" presId="urn:microsoft.com/office/officeart/2009/layout/CircleArrowProcess"/>
    <dgm:cxn modelId="{7592BD0D-532D-4CDC-B0B5-1C7D0D420CE8}" type="presParOf" srcId="{84942909-A2BE-404A-B466-7AD68F3418D1}" destId="{38868E89-CBD3-4955-BD4D-2BDBFA96DEA7}" srcOrd="2" destOrd="0" presId="urn:microsoft.com/office/officeart/2009/layout/CircleArrowProcess"/>
    <dgm:cxn modelId="{F6E9146D-E275-47E7-B673-7FAFC3385445}" type="presParOf" srcId="{38868E89-CBD3-4955-BD4D-2BDBFA96DEA7}" destId="{774C58F5-4956-4322-8CBC-2B10ADE95EE0}" srcOrd="0" destOrd="0" presId="urn:microsoft.com/office/officeart/2009/layout/CircleArrowProcess"/>
    <dgm:cxn modelId="{E45670E7-3A33-415E-96F4-110E072EF055}" type="presParOf" srcId="{84942909-A2BE-404A-B466-7AD68F3418D1}" destId="{81AD4F8C-8A29-4B9C-968C-9A4276CCD075}" srcOrd="3" destOrd="0" presId="urn:microsoft.com/office/officeart/2009/layout/CircleArrowProcess"/>
    <dgm:cxn modelId="{14CD2DEB-EA60-4115-802F-DFB0F3D87B0C}" type="presParOf" srcId="{84942909-A2BE-404A-B466-7AD68F3418D1}" destId="{6FF928DC-BA43-49B3-8A29-DD9AEBEC3662}" srcOrd="4" destOrd="0" presId="urn:microsoft.com/office/officeart/2009/layout/CircleArrowProcess"/>
    <dgm:cxn modelId="{6360CBC2-E175-401B-A70F-D0626F297213}" type="presParOf" srcId="{6FF928DC-BA43-49B3-8A29-DD9AEBEC3662}" destId="{8F43797A-F552-4532-B406-E3059551E278}" srcOrd="0" destOrd="0" presId="urn:microsoft.com/office/officeart/2009/layout/CircleArrowProcess"/>
    <dgm:cxn modelId="{1DBDDDB9-9C4E-45B1-B4EF-D8045F8D06C8}" type="presParOf" srcId="{84942909-A2BE-404A-B466-7AD68F3418D1}" destId="{2AE95311-8BE0-4546-B943-491BC6AFD506}" srcOrd="5" destOrd="0" presId="urn:microsoft.com/office/officeart/2009/layout/CircleArrowProces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A1F322-E3E3-4044-8CD7-203A32476F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67C8BA7-87A4-46F3-9DD8-F56DBF1348E7}">
      <dgm:prSet custT="1"/>
      <dgm:spPr>
        <a:solidFill>
          <a:srgbClr val="002060"/>
        </a:solidFill>
        <a:scene3d>
          <a:camera prst="orthographicFront"/>
          <a:lightRig rig="threePt" dir="t"/>
        </a:scene3d>
        <a:sp3d>
          <a:bevelT/>
        </a:sp3d>
      </dgm:spPr>
      <dgm:t>
        <a:bodyPr/>
        <a:lstStyle/>
        <a:p>
          <a:pPr algn="ctr"/>
          <a:r>
            <a:rPr lang="en-US" sz="2400" b="1" dirty="0">
              <a:latin typeface="Garamond" panose="02020404030301010803" pitchFamily="18" charset="0"/>
            </a:rPr>
            <a:t>NEW PROVISON</a:t>
          </a:r>
          <a:endParaRPr lang="en-IN" sz="2400" dirty="0">
            <a:latin typeface="Garamond" panose="02020404030301010803" pitchFamily="18" charset="0"/>
          </a:endParaRPr>
        </a:p>
      </dgm:t>
    </dgm:pt>
    <dgm:pt modelId="{CB0C4CB2-71F8-4404-B007-E4D997C122BE}" type="parTrans" cxnId="{285DF825-1EBE-4A7C-8B64-ED8EEED8E3A3}">
      <dgm:prSet/>
      <dgm:spPr/>
      <dgm:t>
        <a:bodyPr/>
        <a:lstStyle/>
        <a:p>
          <a:endParaRPr lang="en-IN"/>
        </a:p>
      </dgm:t>
    </dgm:pt>
    <dgm:pt modelId="{EF7352AD-F0ED-48F1-8E1D-5AE774176023}" type="sibTrans" cxnId="{285DF825-1EBE-4A7C-8B64-ED8EEED8E3A3}">
      <dgm:prSet/>
      <dgm:spPr/>
      <dgm:t>
        <a:bodyPr/>
        <a:lstStyle/>
        <a:p>
          <a:endParaRPr lang="en-IN"/>
        </a:p>
      </dgm:t>
    </dgm:pt>
    <dgm:pt modelId="{F09F160E-6D02-4601-88E8-CAB20F202BD1}">
      <dgm:prSet custT="1"/>
      <dgm:spPr>
        <a:solidFill>
          <a:srgbClr val="002060"/>
        </a:solidFill>
        <a:scene3d>
          <a:camera prst="orthographicFront"/>
          <a:lightRig rig="threePt" dir="t"/>
        </a:scene3d>
        <a:sp3d>
          <a:bevelT/>
        </a:sp3d>
      </dgm:spPr>
      <dgm:t>
        <a:bodyPr/>
        <a:lstStyle/>
        <a:p>
          <a:pPr algn="just"/>
          <a:r>
            <a:rPr lang="en-US" sz="2400" b="1" dirty="0">
              <a:latin typeface="Garamond" panose="02020404030301010803" pitchFamily="18" charset="0"/>
            </a:rPr>
            <a:t>Clarification provided about non-applicability of MAT provisions for the presumptive income</a:t>
          </a:r>
          <a:endParaRPr lang="en-IN" sz="2400" b="1" dirty="0">
            <a:latin typeface="Garamond" panose="02020404030301010803" pitchFamily="18" charset="0"/>
          </a:endParaRPr>
        </a:p>
      </dgm:t>
    </dgm:pt>
    <dgm:pt modelId="{55E1DCE1-209C-4D04-AC6F-23E6DB5633BA}" type="parTrans" cxnId="{6FE613D8-7F35-4629-8E71-492D7CF93C83}">
      <dgm:prSet/>
      <dgm:spPr/>
      <dgm:t>
        <a:bodyPr/>
        <a:lstStyle/>
        <a:p>
          <a:endParaRPr lang="en-IN"/>
        </a:p>
      </dgm:t>
    </dgm:pt>
    <dgm:pt modelId="{4A5B8937-0035-4756-B47C-E56897D68A51}" type="sibTrans" cxnId="{6FE613D8-7F35-4629-8E71-492D7CF93C83}">
      <dgm:prSet/>
      <dgm:spPr/>
      <dgm:t>
        <a:bodyPr/>
        <a:lstStyle/>
        <a:p>
          <a:endParaRPr lang="en-IN"/>
        </a:p>
      </dgm:t>
    </dgm:pt>
    <dgm:pt modelId="{31A46670-7FDA-40FA-B1CF-2D8FE196A00F}" type="pres">
      <dgm:prSet presAssocID="{21A1F322-E3E3-4044-8CD7-203A32476FB1}" presName="linear" presStyleCnt="0">
        <dgm:presLayoutVars>
          <dgm:animLvl val="lvl"/>
          <dgm:resizeHandles val="exact"/>
        </dgm:presLayoutVars>
      </dgm:prSet>
      <dgm:spPr/>
      <dgm:t>
        <a:bodyPr/>
        <a:lstStyle/>
        <a:p>
          <a:endParaRPr lang="en-US"/>
        </a:p>
      </dgm:t>
    </dgm:pt>
    <dgm:pt modelId="{6770A992-D4E3-4360-94D3-460DFBD0088C}" type="pres">
      <dgm:prSet presAssocID="{867C8BA7-87A4-46F3-9DD8-F56DBF1348E7}" presName="parentText" presStyleLbl="node1" presStyleIdx="0" presStyleCnt="2" custScaleY="51317" custLinFactY="-31431" custLinFactNeighborY="-100000">
        <dgm:presLayoutVars>
          <dgm:chMax val="0"/>
          <dgm:bulletEnabled val="1"/>
        </dgm:presLayoutVars>
      </dgm:prSet>
      <dgm:spPr/>
      <dgm:t>
        <a:bodyPr/>
        <a:lstStyle/>
        <a:p>
          <a:endParaRPr lang="en-US"/>
        </a:p>
      </dgm:t>
    </dgm:pt>
    <dgm:pt modelId="{7EA35E7A-5CDC-495F-85E3-D802C2A65182}" type="pres">
      <dgm:prSet presAssocID="{EF7352AD-F0ED-48F1-8E1D-5AE774176023}" presName="spacer" presStyleCnt="0"/>
      <dgm:spPr/>
    </dgm:pt>
    <dgm:pt modelId="{217486E6-9C52-4D87-A3CB-067BB2E60CC3}" type="pres">
      <dgm:prSet presAssocID="{F09F160E-6D02-4601-88E8-CAB20F202BD1}" presName="parentText" presStyleLbl="node1" presStyleIdx="1" presStyleCnt="2">
        <dgm:presLayoutVars>
          <dgm:chMax val="0"/>
          <dgm:bulletEnabled val="1"/>
        </dgm:presLayoutVars>
      </dgm:prSet>
      <dgm:spPr/>
      <dgm:t>
        <a:bodyPr/>
        <a:lstStyle/>
        <a:p>
          <a:endParaRPr lang="en-US"/>
        </a:p>
      </dgm:t>
    </dgm:pt>
  </dgm:ptLst>
  <dgm:cxnLst>
    <dgm:cxn modelId="{6FE613D8-7F35-4629-8E71-492D7CF93C83}" srcId="{21A1F322-E3E3-4044-8CD7-203A32476FB1}" destId="{F09F160E-6D02-4601-88E8-CAB20F202BD1}" srcOrd="1" destOrd="0" parTransId="{55E1DCE1-209C-4D04-AC6F-23E6DB5633BA}" sibTransId="{4A5B8937-0035-4756-B47C-E56897D68A51}"/>
    <dgm:cxn modelId="{51F23E09-18AF-457E-96A4-9E4240C5E37F}" type="presOf" srcId="{21A1F322-E3E3-4044-8CD7-203A32476FB1}" destId="{31A46670-7FDA-40FA-B1CF-2D8FE196A00F}" srcOrd="0" destOrd="0" presId="urn:microsoft.com/office/officeart/2005/8/layout/vList2"/>
    <dgm:cxn modelId="{285DF825-1EBE-4A7C-8B64-ED8EEED8E3A3}" srcId="{21A1F322-E3E3-4044-8CD7-203A32476FB1}" destId="{867C8BA7-87A4-46F3-9DD8-F56DBF1348E7}" srcOrd="0" destOrd="0" parTransId="{CB0C4CB2-71F8-4404-B007-E4D997C122BE}" sibTransId="{EF7352AD-F0ED-48F1-8E1D-5AE774176023}"/>
    <dgm:cxn modelId="{1A0466DA-D287-4305-9963-E043651B268E}" type="presOf" srcId="{867C8BA7-87A4-46F3-9DD8-F56DBF1348E7}" destId="{6770A992-D4E3-4360-94D3-460DFBD0088C}" srcOrd="0" destOrd="0" presId="urn:microsoft.com/office/officeart/2005/8/layout/vList2"/>
    <dgm:cxn modelId="{EA2F31F1-B414-4479-AB72-15D441369054}" type="presOf" srcId="{F09F160E-6D02-4601-88E8-CAB20F202BD1}" destId="{217486E6-9C52-4D87-A3CB-067BB2E60CC3}" srcOrd="0" destOrd="0" presId="urn:microsoft.com/office/officeart/2005/8/layout/vList2"/>
    <dgm:cxn modelId="{511F9F36-F53B-4C2D-B5F6-CA54C1269E9B}" type="presParOf" srcId="{31A46670-7FDA-40FA-B1CF-2D8FE196A00F}" destId="{6770A992-D4E3-4360-94D3-460DFBD0088C}" srcOrd="0" destOrd="0" presId="urn:microsoft.com/office/officeart/2005/8/layout/vList2"/>
    <dgm:cxn modelId="{9E81248F-AD3B-4E0C-80A4-9F024F347DB4}" type="presParOf" srcId="{31A46670-7FDA-40FA-B1CF-2D8FE196A00F}" destId="{7EA35E7A-5CDC-495F-85E3-D802C2A65182}" srcOrd="1" destOrd="0" presId="urn:microsoft.com/office/officeart/2005/8/layout/vList2"/>
    <dgm:cxn modelId="{CFB3E2D8-1C38-41F6-895D-B5249E937958}" type="presParOf" srcId="{31A46670-7FDA-40FA-B1CF-2D8FE196A00F}" destId="{217486E6-9C52-4D87-A3CB-067BB2E60CC3}" srcOrd="2"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59A186-0A88-4508-AB8E-D559A1B9725F}" type="doc">
      <dgm:prSet loTypeId="urn:diagrams.loki3.com/TabbedArc+Icon" loCatId="relationship" qsTypeId="urn:microsoft.com/office/officeart/2005/8/quickstyle/simple1" qsCatId="simple" csTypeId="urn:microsoft.com/office/officeart/2005/8/colors/accent1_2" csCatId="accent1" phldr="1"/>
      <dgm:spPr/>
    </dgm:pt>
    <dgm:pt modelId="{AF60FCD4-CB53-4199-9E41-8BFFE1EB4A15}" type="pres">
      <dgm:prSet presAssocID="{7459A186-0A88-4508-AB8E-D559A1B9725F}" presName="Name0" presStyleCnt="0">
        <dgm:presLayoutVars>
          <dgm:dir/>
          <dgm:resizeHandles val="exact"/>
        </dgm:presLayoutVars>
      </dgm:prSet>
      <dgm:spPr/>
    </dgm:pt>
  </dgm:ptLst>
  <dgm:cxnLst>
    <dgm:cxn modelId="{AC0C1415-8D96-4184-B15A-F1029CCC4E14}" type="presOf" srcId="{7459A186-0A88-4508-AB8E-D559A1B9725F}" destId="{AF60FCD4-CB53-4199-9E41-8BFFE1EB4A15}" srcOrd="0" destOrd="0" presId="urn:diagrams.loki3.com/TabbedArc+Icon"/>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63CB65A-4018-4B6D-8BE7-71976FF4F59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10B78745-91E7-46C0-BD30-2BC9440791EA}">
      <dgm:prSet custT="1"/>
      <dgm:spPr>
        <a:solidFill>
          <a:srgbClr val="002060"/>
        </a:solidFill>
        <a:ln>
          <a:noFill/>
        </a:ln>
        <a:scene3d>
          <a:camera prst="orthographicFront"/>
          <a:lightRig rig="threePt" dir="t"/>
        </a:scene3d>
        <a:sp3d>
          <a:bevelT/>
        </a:sp3d>
      </dgm:spPr>
      <dgm:t>
        <a:bodyPr/>
        <a:lstStyle/>
        <a:p>
          <a:r>
            <a:rPr lang="en-IN" sz="1800" b="1" dirty="0">
              <a:solidFill>
                <a:schemeClr val="bg1"/>
              </a:solidFill>
              <a:latin typeface="Garamond" panose="02020404030301010803" pitchFamily="18" charset="0"/>
            </a:rPr>
            <a:t>Erstwhile Provision</a:t>
          </a:r>
        </a:p>
      </dgm:t>
    </dgm:pt>
    <dgm:pt modelId="{D1A17A81-097A-470E-89E7-FA4DAA117495}" type="parTrans" cxnId="{44321D9C-817F-4CE8-B118-244B4A4D9110}">
      <dgm:prSet/>
      <dgm:spPr/>
      <dgm:t>
        <a:bodyPr/>
        <a:lstStyle/>
        <a:p>
          <a:endParaRPr lang="en-IN" sz="1800"/>
        </a:p>
      </dgm:t>
    </dgm:pt>
    <dgm:pt modelId="{1AB2BCB4-C276-41C4-B679-E5C00E0162CE}" type="sibTrans" cxnId="{44321D9C-817F-4CE8-B118-244B4A4D9110}">
      <dgm:prSet/>
      <dgm:spPr/>
      <dgm:t>
        <a:bodyPr/>
        <a:lstStyle/>
        <a:p>
          <a:endParaRPr lang="en-IN" sz="1800"/>
        </a:p>
      </dgm:t>
    </dgm:pt>
    <dgm:pt modelId="{1927D1C0-4741-4B05-82FD-585288623C8B}">
      <dgm:prSet custT="1"/>
      <dgm:spPr>
        <a:solidFill>
          <a:srgbClr val="002060"/>
        </a:solidFill>
        <a:ln>
          <a:noFill/>
        </a:ln>
        <a:scene3d>
          <a:camera prst="orthographicFront"/>
          <a:lightRig rig="threePt" dir="t"/>
        </a:scene3d>
        <a:sp3d>
          <a:bevelT/>
        </a:sp3d>
      </dgm:spPr>
      <dgm:t>
        <a:bodyPr/>
        <a:lstStyle/>
        <a:p>
          <a:r>
            <a:rPr lang="en-IN" sz="1800" b="1" dirty="0">
              <a:solidFill>
                <a:schemeClr val="bg1"/>
              </a:solidFill>
              <a:latin typeface="Garamond" panose="02020404030301010803" pitchFamily="18" charset="0"/>
            </a:rPr>
            <a:t>AAR for the purpose of Customs Act 1962 was AAR constituted under Section 245O</a:t>
          </a:r>
        </a:p>
      </dgm:t>
    </dgm:pt>
    <dgm:pt modelId="{88F98F4D-BAFC-4E72-A0ED-22418502969D}" type="parTrans" cxnId="{18EE7A93-27EA-4EF6-A0F6-02809F9117FD}">
      <dgm:prSet/>
      <dgm:spPr/>
      <dgm:t>
        <a:bodyPr/>
        <a:lstStyle/>
        <a:p>
          <a:endParaRPr lang="en-IN" sz="1800"/>
        </a:p>
      </dgm:t>
    </dgm:pt>
    <dgm:pt modelId="{427740BB-2173-4972-B055-4B564435A168}" type="sibTrans" cxnId="{18EE7A93-27EA-4EF6-A0F6-02809F9117FD}">
      <dgm:prSet/>
      <dgm:spPr/>
      <dgm:t>
        <a:bodyPr/>
        <a:lstStyle/>
        <a:p>
          <a:endParaRPr lang="en-IN" sz="1800"/>
        </a:p>
      </dgm:t>
    </dgm:pt>
    <dgm:pt modelId="{5DD1A7E8-B66C-4644-9739-9C02B90F5797}">
      <dgm:prSet custT="1"/>
      <dgm:spPr>
        <a:solidFill>
          <a:srgbClr val="002060"/>
        </a:solidFill>
        <a:ln>
          <a:noFill/>
        </a:ln>
        <a:scene3d>
          <a:camera prst="orthographicFront"/>
          <a:lightRig rig="threePt" dir="t"/>
        </a:scene3d>
        <a:sp3d>
          <a:bevelT/>
        </a:sp3d>
      </dgm:spPr>
      <dgm:t>
        <a:bodyPr/>
        <a:lstStyle/>
        <a:p>
          <a:r>
            <a:rPr lang="en-IN" sz="1800" b="1" dirty="0">
              <a:solidFill>
                <a:schemeClr val="bg1"/>
              </a:solidFill>
              <a:latin typeface="Garamond" panose="02020404030301010803" pitchFamily="18" charset="0"/>
            </a:rPr>
            <a:t>New Provision </a:t>
          </a:r>
        </a:p>
      </dgm:t>
    </dgm:pt>
    <dgm:pt modelId="{DA1BC2CA-159C-43FA-8821-0A3610F43D29}" type="parTrans" cxnId="{24250975-F9C7-413C-B865-3F0B94AE2CDF}">
      <dgm:prSet/>
      <dgm:spPr/>
      <dgm:t>
        <a:bodyPr/>
        <a:lstStyle/>
        <a:p>
          <a:endParaRPr lang="en-IN" sz="1800"/>
        </a:p>
      </dgm:t>
    </dgm:pt>
    <dgm:pt modelId="{7A3319A5-8383-4016-9920-7AA27968527E}" type="sibTrans" cxnId="{24250975-F9C7-413C-B865-3F0B94AE2CDF}">
      <dgm:prSet/>
      <dgm:spPr/>
      <dgm:t>
        <a:bodyPr/>
        <a:lstStyle/>
        <a:p>
          <a:endParaRPr lang="en-IN" sz="1800"/>
        </a:p>
      </dgm:t>
    </dgm:pt>
    <dgm:pt modelId="{39764419-D222-4717-9FC4-08DEDE5916C9}">
      <dgm:prSet custT="1"/>
      <dgm:spPr>
        <a:solidFill>
          <a:srgbClr val="002060"/>
        </a:solidFill>
        <a:ln>
          <a:noFill/>
        </a:ln>
        <a:scene3d>
          <a:camera prst="orthographicFront"/>
          <a:lightRig rig="threePt" dir="t"/>
        </a:scene3d>
        <a:sp3d>
          <a:bevelT/>
        </a:sp3d>
      </dgm:spPr>
      <dgm:t>
        <a:bodyPr/>
        <a:lstStyle/>
        <a:p>
          <a:r>
            <a:rPr lang="en-IN" sz="1800" b="1" dirty="0">
              <a:solidFill>
                <a:schemeClr val="bg1"/>
              </a:solidFill>
              <a:latin typeface="Garamond" panose="02020404030301010803" pitchFamily="18" charset="0"/>
            </a:rPr>
            <a:t>Consequent to the new Customs Authority of Advance Ruling formed under Section 28EA of Customs Act 1962.</a:t>
          </a:r>
        </a:p>
      </dgm:t>
    </dgm:pt>
    <dgm:pt modelId="{11C399BD-9C77-4961-AA01-261BD3369585}" type="parTrans" cxnId="{FEC1A427-8B8D-4422-BE64-2C6130224019}">
      <dgm:prSet/>
      <dgm:spPr/>
      <dgm:t>
        <a:bodyPr/>
        <a:lstStyle/>
        <a:p>
          <a:endParaRPr lang="en-IN" sz="1800"/>
        </a:p>
      </dgm:t>
    </dgm:pt>
    <dgm:pt modelId="{118F3A48-DDFB-4214-971A-7C038C2042F9}" type="sibTrans" cxnId="{FEC1A427-8B8D-4422-BE64-2C6130224019}">
      <dgm:prSet/>
      <dgm:spPr/>
      <dgm:t>
        <a:bodyPr/>
        <a:lstStyle/>
        <a:p>
          <a:endParaRPr lang="en-IN" sz="1800"/>
        </a:p>
      </dgm:t>
    </dgm:pt>
    <dgm:pt modelId="{87DCB588-DBE1-483F-B5BF-0F7517EF7D7F}">
      <dgm:prSet custT="1"/>
      <dgm:spPr>
        <a:solidFill>
          <a:srgbClr val="002060"/>
        </a:solidFill>
        <a:ln>
          <a:noFill/>
        </a:ln>
        <a:scene3d>
          <a:camera prst="orthographicFront"/>
          <a:lightRig rig="threePt" dir="t"/>
        </a:scene3d>
        <a:sp3d>
          <a:bevelT/>
        </a:sp3d>
      </dgm:spPr>
      <dgm:t>
        <a:bodyPr/>
        <a:lstStyle/>
        <a:p>
          <a:r>
            <a:rPr lang="en-IN" sz="1800" b="1" dirty="0">
              <a:solidFill>
                <a:schemeClr val="bg1"/>
              </a:solidFill>
              <a:latin typeface="Garamond" panose="02020404030301010803" pitchFamily="18" charset="0"/>
            </a:rPr>
            <a:t>Impact</a:t>
          </a:r>
        </a:p>
      </dgm:t>
    </dgm:pt>
    <dgm:pt modelId="{E19BC345-5823-4397-8A8D-1B92B32AF7E3}" type="parTrans" cxnId="{D094D437-5E97-4D55-ACE9-4E5EC21670DA}">
      <dgm:prSet/>
      <dgm:spPr/>
      <dgm:t>
        <a:bodyPr/>
        <a:lstStyle/>
        <a:p>
          <a:endParaRPr lang="en-IN" sz="1800"/>
        </a:p>
      </dgm:t>
    </dgm:pt>
    <dgm:pt modelId="{997A1A67-D6C4-4D2B-BB47-91B5763EF9F7}" type="sibTrans" cxnId="{D094D437-5E97-4D55-ACE9-4E5EC21670DA}">
      <dgm:prSet/>
      <dgm:spPr/>
      <dgm:t>
        <a:bodyPr/>
        <a:lstStyle/>
        <a:p>
          <a:endParaRPr lang="en-IN" sz="1800"/>
        </a:p>
      </dgm:t>
    </dgm:pt>
    <dgm:pt modelId="{E915A642-87D3-471A-BD83-AEDAEEB1EBAE}">
      <dgm:prSet custT="1"/>
      <dgm:spPr>
        <a:solidFill>
          <a:srgbClr val="002060"/>
        </a:solidFill>
        <a:ln>
          <a:noFill/>
        </a:ln>
        <a:scene3d>
          <a:camera prst="orthographicFront"/>
          <a:lightRig rig="threePt" dir="t"/>
        </a:scene3d>
        <a:sp3d>
          <a:bevelT/>
        </a:sp3d>
      </dgm:spPr>
      <dgm:t>
        <a:bodyPr/>
        <a:lstStyle/>
        <a:p>
          <a:r>
            <a:rPr lang="en-IN" sz="1800" b="1" dirty="0">
              <a:solidFill>
                <a:schemeClr val="bg1"/>
              </a:solidFill>
              <a:latin typeface="Garamond" panose="02020404030301010803" pitchFamily="18" charset="0"/>
            </a:rPr>
            <a:t>AAR under 245O shall now act as appellate authority for the purpose of Customs Act and cease to be as regular AAR</a:t>
          </a:r>
        </a:p>
      </dgm:t>
    </dgm:pt>
    <dgm:pt modelId="{BEA132DE-B370-4D91-BDB5-A9F51B34011E}" type="parTrans" cxnId="{34781512-AED1-4148-A7B9-F95EA9D706F1}">
      <dgm:prSet/>
      <dgm:spPr/>
      <dgm:t>
        <a:bodyPr/>
        <a:lstStyle/>
        <a:p>
          <a:endParaRPr lang="en-IN" sz="1800"/>
        </a:p>
      </dgm:t>
    </dgm:pt>
    <dgm:pt modelId="{325AF17F-76C6-4A4F-82BA-5E70C6DB959A}" type="sibTrans" cxnId="{34781512-AED1-4148-A7B9-F95EA9D706F1}">
      <dgm:prSet/>
      <dgm:spPr/>
      <dgm:t>
        <a:bodyPr/>
        <a:lstStyle/>
        <a:p>
          <a:endParaRPr lang="en-IN" sz="1800"/>
        </a:p>
      </dgm:t>
    </dgm:pt>
    <dgm:pt modelId="{5E3028A5-D3DB-4BF6-931A-44A4613A72A2}" type="pres">
      <dgm:prSet presAssocID="{463CB65A-4018-4B6D-8BE7-71976FF4F597}" presName="linearFlow" presStyleCnt="0">
        <dgm:presLayoutVars>
          <dgm:dir/>
          <dgm:animLvl val="lvl"/>
          <dgm:resizeHandles val="exact"/>
        </dgm:presLayoutVars>
      </dgm:prSet>
      <dgm:spPr/>
      <dgm:t>
        <a:bodyPr/>
        <a:lstStyle/>
        <a:p>
          <a:endParaRPr lang="en-US"/>
        </a:p>
      </dgm:t>
    </dgm:pt>
    <dgm:pt modelId="{9BD65503-293E-4E87-AC7B-EEC02373ECAD}" type="pres">
      <dgm:prSet presAssocID="{10B78745-91E7-46C0-BD30-2BC9440791EA}" presName="composite" presStyleCnt="0"/>
      <dgm:spPr/>
    </dgm:pt>
    <dgm:pt modelId="{DDA4154C-BB7C-4493-A60E-463D2B27A95A}" type="pres">
      <dgm:prSet presAssocID="{10B78745-91E7-46C0-BD30-2BC9440791EA}" presName="parentText" presStyleLbl="alignNode1" presStyleIdx="0" presStyleCnt="3">
        <dgm:presLayoutVars>
          <dgm:chMax val="1"/>
          <dgm:bulletEnabled val="1"/>
        </dgm:presLayoutVars>
      </dgm:prSet>
      <dgm:spPr/>
      <dgm:t>
        <a:bodyPr/>
        <a:lstStyle/>
        <a:p>
          <a:endParaRPr lang="en-US"/>
        </a:p>
      </dgm:t>
    </dgm:pt>
    <dgm:pt modelId="{4B71158A-3F04-4840-A207-60E10DC1C3EA}" type="pres">
      <dgm:prSet presAssocID="{10B78745-91E7-46C0-BD30-2BC9440791EA}" presName="descendantText" presStyleLbl="alignAcc1" presStyleIdx="0" presStyleCnt="3">
        <dgm:presLayoutVars>
          <dgm:bulletEnabled val="1"/>
        </dgm:presLayoutVars>
      </dgm:prSet>
      <dgm:spPr/>
      <dgm:t>
        <a:bodyPr/>
        <a:lstStyle/>
        <a:p>
          <a:endParaRPr lang="en-US"/>
        </a:p>
      </dgm:t>
    </dgm:pt>
    <dgm:pt modelId="{CE2CEC4F-D32C-463B-8740-9DE92CF71820}" type="pres">
      <dgm:prSet presAssocID="{1AB2BCB4-C276-41C4-B679-E5C00E0162CE}" presName="sp" presStyleCnt="0"/>
      <dgm:spPr/>
    </dgm:pt>
    <dgm:pt modelId="{5DC7A6F1-3445-408A-944A-0F2E1A36D5A4}" type="pres">
      <dgm:prSet presAssocID="{5DD1A7E8-B66C-4644-9739-9C02B90F5797}" presName="composite" presStyleCnt="0"/>
      <dgm:spPr/>
    </dgm:pt>
    <dgm:pt modelId="{8B00A742-699D-401C-A8A9-9F3A457797BB}" type="pres">
      <dgm:prSet presAssocID="{5DD1A7E8-B66C-4644-9739-9C02B90F5797}" presName="parentText" presStyleLbl="alignNode1" presStyleIdx="1" presStyleCnt="3">
        <dgm:presLayoutVars>
          <dgm:chMax val="1"/>
          <dgm:bulletEnabled val="1"/>
        </dgm:presLayoutVars>
      </dgm:prSet>
      <dgm:spPr/>
      <dgm:t>
        <a:bodyPr/>
        <a:lstStyle/>
        <a:p>
          <a:endParaRPr lang="en-US"/>
        </a:p>
      </dgm:t>
    </dgm:pt>
    <dgm:pt modelId="{87E2461F-F47F-4944-A88D-3966343E5677}" type="pres">
      <dgm:prSet presAssocID="{5DD1A7E8-B66C-4644-9739-9C02B90F5797}" presName="descendantText" presStyleLbl="alignAcc1" presStyleIdx="1" presStyleCnt="3">
        <dgm:presLayoutVars>
          <dgm:bulletEnabled val="1"/>
        </dgm:presLayoutVars>
      </dgm:prSet>
      <dgm:spPr/>
      <dgm:t>
        <a:bodyPr/>
        <a:lstStyle/>
        <a:p>
          <a:endParaRPr lang="en-US"/>
        </a:p>
      </dgm:t>
    </dgm:pt>
    <dgm:pt modelId="{1AFB6BF9-0E42-4804-A3C0-30FA9A3D797B}" type="pres">
      <dgm:prSet presAssocID="{7A3319A5-8383-4016-9920-7AA27968527E}" presName="sp" presStyleCnt="0"/>
      <dgm:spPr/>
    </dgm:pt>
    <dgm:pt modelId="{C54441A2-B532-4FA2-897C-96AEEAD7B72B}" type="pres">
      <dgm:prSet presAssocID="{87DCB588-DBE1-483F-B5BF-0F7517EF7D7F}" presName="composite" presStyleCnt="0"/>
      <dgm:spPr/>
    </dgm:pt>
    <dgm:pt modelId="{0FB01445-248A-4E24-AD5C-72DC1EBF5084}" type="pres">
      <dgm:prSet presAssocID="{87DCB588-DBE1-483F-B5BF-0F7517EF7D7F}" presName="parentText" presStyleLbl="alignNode1" presStyleIdx="2" presStyleCnt="3">
        <dgm:presLayoutVars>
          <dgm:chMax val="1"/>
          <dgm:bulletEnabled val="1"/>
        </dgm:presLayoutVars>
      </dgm:prSet>
      <dgm:spPr/>
      <dgm:t>
        <a:bodyPr/>
        <a:lstStyle/>
        <a:p>
          <a:endParaRPr lang="en-US"/>
        </a:p>
      </dgm:t>
    </dgm:pt>
    <dgm:pt modelId="{F1C8B316-2F71-47BC-9974-2DAD580BEFC6}" type="pres">
      <dgm:prSet presAssocID="{87DCB588-DBE1-483F-B5BF-0F7517EF7D7F}" presName="descendantText" presStyleLbl="alignAcc1" presStyleIdx="2" presStyleCnt="3">
        <dgm:presLayoutVars>
          <dgm:bulletEnabled val="1"/>
        </dgm:presLayoutVars>
      </dgm:prSet>
      <dgm:spPr/>
      <dgm:t>
        <a:bodyPr/>
        <a:lstStyle/>
        <a:p>
          <a:endParaRPr lang="en-US"/>
        </a:p>
      </dgm:t>
    </dgm:pt>
  </dgm:ptLst>
  <dgm:cxnLst>
    <dgm:cxn modelId="{16449BC5-B16A-4B28-B945-A15E886BC030}" type="presOf" srcId="{5DD1A7E8-B66C-4644-9739-9C02B90F5797}" destId="{8B00A742-699D-401C-A8A9-9F3A457797BB}" srcOrd="0" destOrd="0" presId="urn:microsoft.com/office/officeart/2005/8/layout/chevron2"/>
    <dgm:cxn modelId="{D094D437-5E97-4D55-ACE9-4E5EC21670DA}" srcId="{463CB65A-4018-4B6D-8BE7-71976FF4F597}" destId="{87DCB588-DBE1-483F-B5BF-0F7517EF7D7F}" srcOrd="2" destOrd="0" parTransId="{E19BC345-5823-4397-8A8D-1B92B32AF7E3}" sibTransId="{997A1A67-D6C4-4D2B-BB47-91B5763EF9F7}"/>
    <dgm:cxn modelId="{18EE7A93-27EA-4EF6-A0F6-02809F9117FD}" srcId="{10B78745-91E7-46C0-BD30-2BC9440791EA}" destId="{1927D1C0-4741-4B05-82FD-585288623C8B}" srcOrd="0" destOrd="0" parTransId="{88F98F4D-BAFC-4E72-A0ED-22418502969D}" sibTransId="{427740BB-2173-4972-B055-4B564435A168}"/>
    <dgm:cxn modelId="{FA4BBC26-58F8-4856-AAF3-E8F08E237EB1}" type="presOf" srcId="{10B78745-91E7-46C0-BD30-2BC9440791EA}" destId="{DDA4154C-BB7C-4493-A60E-463D2B27A95A}" srcOrd="0" destOrd="0" presId="urn:microsoft.com/office/officeart/2005/8/layout/chevron2"/>
    <dgm:cxn modelId="{E5AD4E7A-C256-40DE-90D1-EFCEE50F96B4}" type="presOf" srcId="{E915A642-87D3-471A-BD83-AEDAEEB1EBAE}" destId="{F1C8B316-2F71-47BC-9974-2DAD580BEFC6}" srcOrd="0" destOrd="0" presId="urn:microsoft.com/office/officeart/2005/8/layout/chevron2"/>
    <dgm:cxn modelId="{24250975-F9C7-413C-B865-3F0B94AE2CDF}" srcId="{463CB65A-4018-4B6D-8BE7-71976FF4F597}" destId="{5DD1A7E8-B66C-4644-9739-9C02B90F5797}" srcOrd="1" destOrd="0" parTransId="{DA1BC2CA-159C-43FA-8821-0A3610F43D29}" sibTransId="{7A3319A5-8383-4016-9920-7AA27968527E}"/>
    <dgm:cxn modelId="{44321D9C-817F-4CE8-B118-244B4A4D9110}" srcId="{463CB65A-4018-4B6D-8BE7-71976FF4F597}" destId="{10B78745-91E7-46C0-BD30-2BC9440791EA}" srcOrd="0" destOrd="0" parTransId="{D1A17A81-097A-470E-89E7-FA4DAA117495}" sibTransId="{1AB2BCB4-C276-41C4-B679-E5C00E0162CE}"/>
    <dgm:cxn modelId="{34781512-AED1-4148-A7B9-F95EA9D706F1}" srcId="{87DCB588-DBE1-483F-B5BF-0F7517EF7D7F}" destId="{E915A642-87D3-471A-BD83-AEDAEEB1EBAE}" srcOrd="0" destOrd="0" parTransId="{BEA132DE-B370-4D91-BDB5-A9F51B34011E}" sibTransId="{325AF17F-76C6-4A4F-82BA-5E70C6DB959A}"/>
    <dgm:cxn modelId="{9C22557E-1BEA-4D73-856A-AB38DF408779}" type="presOf" srcId="{463CB65A-4018-4B6D-8BE7-71976FF4F597}" destId="{5E3028A5-D3DB-4BF6-931A-44A4613A72A2}" srcOrd="0" destOrd="0" presId="urn:microsoft.com/office/officeart/2005/8/layout/chevron2"/>
    <dgm:cxn modelId="{2F046F3F-B2B8-4B41-8901-08D1362B0480}" type="presOf" srcId="{87DCB588-DBE1-483F-B5BF-0F7517EF7D7F}" destId="{0FB01445-248A-4E24-AD5C-72DC1EBF5084}" srcOrd="0" destOrd="0" presId="urn:microsoft.com/office/officeart/2005/8/layout/chevron2"/>
    <dgm:cxn modelId="{FEC1A427-8B8D-4422-BE64-2C6130224019}" srcId="{5DD1A7E8-B66C-4644-9739-9C02B90F5797}" destId="{39764419-D222-4717-9FC4-08DEDE5916C9}" srcOrd="0" destOrd="0" parTransId="{11C399BD-9C77-4961-AA01-261BD3369585}" sibTransId="{118F3A48-DDFB-4214-971A-7C038C2042F9}"/>
    <dgm:cxn modelId="{28D8F877-3098-4BBD-93CA-0DDD802D7369}" type="presOf" srcId="{1927D1C0-4741-4B05-82FD-585288623C8B}" destId="{4B71158A-3F04-4840-A207-60E10DC1C3EA}" srcOrd="0" destOrd="0" presId="urn:microsoft.com/office/officeart/2005/8/layout/chevron2"/>
    <dgm:cxn modelId="{5E66AAF4-5992-4444-A356-8DE67FBE4761}" type="presOf" srcId="{39764419-D222-4717-9FC4-08DEDE5916C9}" destId="{87E2461F-F47F-4944-A88D-3966343E5677}" srcOrd="0" destOrd="0" presId="urn:microsoft.com/office/officeart/2005/8/layout/chevron2"/>
    <dgm:cxn modelId="{38250822-FEAB-4E5E-AF7F-2C933A3D6995}" type="presParOf" srcId="{5E3028A5-D3DB-4BF6-931A-44A4613A72A2}" destId="{9BD65503-293E-4E87-AC7B-EEC02373ECAD}" srcOrd="0" destOrd="0" presId="urn:microsoft.com/office/officeart/2005/8/layout/chevron2"/>
    <dgm:cxn modelId="{DA0F1896-918A-429E-87B0-C6B65046806E}" type="presParOf" srcId="{9BD65503-293E-4E87-AC7B-EEC02373ECAD}" destId="{DDA4154C-BB7C-4493-A60E-463D2B27A95A}" srcOrd="0" destOrd="0" presId="urn:microsoft.com/office/officeart/2005/8/layout/chevron2"/>
    <dgm:cxn modelId="{D79175AF-E134-43E8-9BF4-932EDADAD49C}" type="presParOf" srcId="{9BD65503-293E-4E87-AC7B-EEC02373ECAD}" destId="{4B71158A-3F04-4840-A207-60E10DC1C3EA}" srcOrd="1" destOrd="0" presId="urn:microsoft.com/office/officeart/2005/8/layout/chevron2"/>
    <dgm:cxn modelId="{DCED60C2-6EE1-446F-B3CB-0BCE81AD29F9}" type="presParOf" srcId="{5E3028A5-D3DB-4BF6-931A-44A4613A72A2}" destId="{CE2CEC4F-D32C-463B-8740-9DE92CF71820}" srcOrd="1" destOrd="0" presId="urn:microsoft.com/office/officeart/2005/8/layout/chevron2"/>
    <dgm:cxn modelId="{2EC0FE83-0851-46AA-894D-0DEBE42614A6}" type="presParOf" srcId="{5E3028A5-D3DB-4BF6-931A-44A4613A72A2}" destId="{5DC7A6F1-3445-408A-944A-0F2E1A36D5A4}" srcOrd="2" destOrd="0" presId="urn:microsoft.com/office/officeart/2005/8/layout/chevron2"/>
    <dgm:cxn modelId="{1A071A01-6B04-41BE-B778-D9C61892919E}" type="presParOf" srcId="{5DC7A6F1-3445-408A-944A-0F2E1A36D5A4}" destId="{8B00A742-699D-401C-A8A9-9F3A457797BB}" srcOrd="0" destOrd="0" presId="urn:microsoft.com/office/officeart/2005/8/layout/chevron2"/>
    <dgm:cxn modelId="{405B8564-E24B-47B8-B0D6-E8CCED5B5748}" type="presParOf" srcId="{5DC7A6F1-3445-408A-944A-0F2E1A36D5A4}" destId="{87E2461F-F47F-4944-A88D-3966343E5677}" srcOrd="1" destOrd="0" presId="urn:microsoft.com/office/officeart/2005/8/layout/chevron2"/>
    <dgm:cxn modelId="{EE83FE78-F448-4C86-AB2D-3364FB38C508}" type="presParOf" srcId="{5E3028A5-D3DB-4BF6-931A-44A4613A72A2}" destId="{1AFB6BF9-0E42-4804-A3C0-30FA9A3D797B}" srcOrd="3" destOrd="0" presId="urn:microsoft.com/office/officeart/2005/8/layout/chevron2"/>
    <dgm:cxn modelId="{2D485D85-5856-42DE-BFC2-E683D60BE5C8}" type="presParOf" srcId="{5E3028A5-D3DB-4BF6-931A-44A4613A72A2}" destId="{C54441A2-B532-4FA2-897C-96AEEAD7B72B}" srcOrd="4" destOrd="0" presId="urn:microsoft.com/office/officeart/2005/8/layout/chevron2"/>
    <dgm:cxn modelId="{6E4D2A1A-7D40-4034-897D-18D36F9716FA}" type="presParOf" srcId="{C54441A2-B532-4FA2-897C-96AEEAD7B72B}" destId="{0FB01445-248A-4E24-AD5C-72DC1EBF5084}" srcOrd="0" destOrd="0" presId="urn:microsoft.com/office/officeart/2005/8/layout/chevron2"/>
    <dgm:cxn modelId="{0B909379-A26A-408B-9D9D-ACE34705E4B4}" type="presParOf" srcId="{C54441A2-B532-4FA2-897C-96AEEAD7B72B}" destId="{F1C8B316-2F71-47BC-9974-2DAD580BEFC6}" srcOrd="1" destOrd="0" presId="urn:microsoft.com/office/officeart/2005/8/layout/chevron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D5789DD-5ADD-45D2-A35E-150BF6FFBFD7}" type="doc">
      <dgm:prSet loTypeId="urn:microsoft.com/office/officeart/2005/8/layout/hProcess11" loCatId="process" qsTypeId="urn:microsoft.com/office/officeart/2005/8/quickstyle/simple1" qsCatId="simple" csTypeId="urn:microsoft.com/office/officeart/2005/8/colors/accent1_2" csCatId="accent1" phldr="1"/>
      <dgm:spPr/>
    </dgm:pt>
    <dgm:pt modelId="{77A5D956-B634-407C-AD82-0AE5B83D5978}">
      <dgm:prSet phldrT="[Text]" custT="1"/>
      <dgm:spPr>
        <a:solidFill>
          <a:srgbClr val="002060"/>
        </a:solidFill>
        <a:ln>
          <a:noFill/>
        </a:ln>
        <a:scene3d>
          <a:camera prst="orthographicFront"/>
          <a:lightRig rig="threePt" dir="t"/>
        </a:scene3d>
        <a:sp3d>
          <a:bevelT/>
        </a:sp3d>
      </dgm:spPr>
      <dgm:t>
        <a:bodyPr/>
        <a:lstStyle/>
        <a:p>
          <a:r>
            <a:rPr lang="en-US" sz="1400" b="1" dirty="0">
              <a:solidFill>
                <a:schemeClr val="bg1"/>
              </a:solidFill>
              <a:latin typeface="Garamond" pitchFamily="18" charset="0"/>
            </a:rPr>
            <a:t>FY 2017-18 </a:t>
          </a:r>
        </a:p>
        <a:p>
          <a:r>
            <a:rPr lang="en-US" sz="1400" b="1" u="sng" dirty="0">
              <a:solidFill>
                <a:schemeClr val="bg1"/>
              </a:solidFill>
              <a:latin typeface="Garamond" pitchFamily="18" charset="0"/>
            </a:rPr>
            <a:t>CbCR</a:t>
          </a:r>
        </a:p>
        <a:p>
          <a:r>
            <a:rPr lang="en-US" sz="1400" b="1" dirty="0">
              <a:solidFill>
                <a:schemeClr val="bg1"/>
              </a:solidFill>
              <a:latin typeface="Garamond" pitchFamily="18" charset="0"/>
            </a:rPr>
            <a:t>Reporting Timelines</a:t>
          </a:r>
        </a:p>
        <a:p>
          <a:r>
            <a:rPr lang="en-US" sz="1400" b="1" dirty="0">
              <a:solidFill>
                <a:schemeClr val="bg1"/>
              </a:solidFill>
              <a:latin typeface="Garamond" pitchFamily="18" charset="0"/>
            </a:rPr>
            <a:t>31.03.2018</a:t>
          </a:r>
        </a:p>
      </dgm:t>
    </dgm:pt>
    <dgm:pt modelId="{FC9C6011-C443-4B95-B349-62A446C82B74}" type="parTrans" cxnId="{62F6BDEF-5602-4F4C-AFD9-85C20A5EA8CA}">
      <dgm:prSet/>
      <dgm:spPr/>
      <dgm:t>
        <a:bodyPr/>
        <a:lstStyle/>
        <a:p>
          <a:endParaRPr lang="en-US"/>
        </a:p>
      </dgm:t>
    </dgm:pt>
    <dgm:pt modelId="{CA964B1C-D3E5-4119-9F13-B605CDC48849}" type="sibTrans" cxnId="{62F6BDEF-5602-4F4C-AFD9-85C20A5EA8CA}">
      <dgm:prSet/>
      <dgm:spPr/>
      <dgm:t>
        <a:bodyPr/>
        <a:lstStyle/>
        <a:p>
          <a:endParaRPr lang="en-US"/>
        </a:p>
      </dgm:t>
    </dgm:pt>
    <dgm:pt modelId="{1FC8AE6A-15BB-43BB-A5AA-1FF0257EB835}">
      <dgm:prSet phldrT="[Text]" custT="1"/>
      <dgm:spPr>
        <a:solidFill>
          <a:srgbClr val="002060"/>
        </a:solidFill>
        <a:ln>
          <a:noFill/>
        </a:ln>
        <a:scene3d>
          <a:camera prst="orthographicFront"/>
          <a:lightRig rig="threePt" dir="t"/>
        </a:scene3d>
        <a:sp3d>
          <a:bevelT/>
        </a:sp3d>
      </dgm:spPr>
      <dgm:t>
        <a:bodyPr/>
        <a:lstStyle/>
        <a:p>
          <a:r>
            <a:rPr lang="en-US" sz="1400" b="1" dirty="0">
              <a:solidFill>
                <a:schemeClr val="bg1"/>
              </a:solidFill>
              <a:latin typeface="Garamond" pitchFamily="18" charset="0"/>
            </a:rPr>
            <a:t>30.09.2018</a:t>
          </a:r>
        </a:p>
      </dgm:t>
    </dgm:pt>
    <dgm:pt modelId="{DDC53145-84F8-4358-9CFB-8C9372243A96}" type="parTrans" cxnId="{F3E83956-D3E2-4A67-B074-BEC6ED765C42}">
      <dgm:prSet/>
      <dgm:spPr/>
      <dgm:t>
        <a:bodyPr/>
        <a:lstStyle/>
        <a:p>
          <a:endParaRPr lang="en-US"/>
        </a:p>
      </dgm:t>
    </dgm:pt>
    <dgm:pt modelId="{D289562A-6538-456D-A559-0689950DB448}" type="sibTrans" cxnId="{F3E83956-D3E2-4A67-B074-BEC6ED765C42}">
      <dgm:prSet/>
      <dgm:spPr/>
      <dgm:t>
        <a:bodyPr/>
        <a:lstStyle/>
        <a:p>
          <a:endParaRPr lang="en-US"/>
        </a:p>
      </dgm:t>
    </dgm:pt>
    <dgm:pt modelId="{EB205E0D-CDDD-44C6-A1E0-96C2709AF92A}">
      <dgm:prSet phldrT="[Text]" custT="1"/>
      <dgm:spPr>
        <a:solidFill>
          <a:srgbClr val="002060"/>
        </a:solidFill>
        <a:ln>
          <a:noFill/>
        </a:ln>
        <a:scene3d>
          <a:camera prst="orthographicFront"/>
          <a:lightRig rig="threePt" dir="t"/>
        </a:scene3d>
        <a:sp3d>
          <a:bevelT/>
        </a:sp3d>
      </dgm:spPr>
      <dgm:t>
        <a:bodyPr/>
        <a:lstStyle/>
        <a:p>
          <a:r>
            <a:rPr lang="en-US" sz="1400" b="1" dirty="0">
              <a:solidFill>
                <a:schemeClr val="bg1"/>
              </a:solidFill>
              <a:latin typeface="Garamond" pitchFamily="18" charset="0"/>
            </a:rPr>
            <a:t>30.11.2018</a:t>
          </a:r>
        </a:p>
      </dgm:t>
    </dgm:pt>
    <dgm:pt modelId="{CBDA5E07-7B2E-42C3-982B-8DA17A4089F8}" type="parTrans" cxnId="{9206465F-5966-452C-9B7D-B2CEE52212A7}">
      <dgm:prSet/>
      <dgm:spPr/>
      <dgm:t>
        <a:bodyPr/>
        <a:lstStyle/>
        <a:p>
          <a:endParaRPr lang="en-US"/>
        </a:p>
      </dgm:t>
    </dgm:pt>
    <dgm:pt modelId="{5FB72D90-75DD-4201-BB7A-AC179670F3D3}" type="sibTrans" cxnId="{9206465F-5966-452C-9B7D-B2CEE52212A7}">
      <dgm:prSet/>
      <dgm:spPr/>
      <dgm:t>
        <a:bodyPr/>
        <a:lstStyle/>
        <a:p>
          <a:endParaRPr lang="en-US"/>
        </a:p>
      </dgm:t>
    </dgm:pt>
    <dgm:pt modelId="{C6150D6A-E81B-4DB3-A248-2D161D94B3DB}">
      <dgm:prSet phldrT="[Text]" custT="1"/>
      <dgm:spPr>
        <a:solidFill>
          <a:srgbClr val="002060"/>
        </a:solidFill>
        <a:ln>
          <a:noFill/>
        </a:ln>
        <a:scene3d>
          <a:camera prst="orthographicFront"/>
          <a:lightRig rig="threePt" dir="t"/>
        </a:scene3d>
        <a:sp3d>
          <a:bevelT/>
        </a:sp3d>
      </dgm:spPr>
      <dgm:t>
        <a:bodyPr/>
        <a:lstStyle/>
        <a:p>
          <a:r>
            <a:rPr lang="en-US" sz="1400" b="1" dirty="0">
              <a:solidFill>
                <a:schemeClr val="bg1"/>
              </a:solidFill>
              <a:latin typeface="Garamond" pitchFamily="18" charset="0"/>
            </a:rPr>
            <a:t>31.03.2019</a:t>
          </a:r>
        </a:p>
      </dgm:t>
    </dgm:pt>
    <dgm:pt modelId="{369BFC0E-53D4-4894-B149-85B0F3060D0A}" type="sibTrans" cxnId="{A6F99659-71F4-408F-AA6C-03192A03F9FE}">
      <dgm:prSet/>
      <dgm:spPr/>
      <dgm:t>
        <a:bodyPr/>
        <a:lstStyle/>
        <a:p>
          <a:endParaRPr lang="en-US"/>
        </a:p>
      </dgm:t>
    </dgm:pt>
    <dgm:pt modelId="{4B4DD2C5-E8BB-411C-BF0B-716EC986C342}" type="parTrans" cxnId="{A6F99659-71F4-408F-AA6C-03192A03F9FE}">
      <dgm:prSet/>
      <dgm:spPr/>
      <dgm:t>
        <a:bodyPr/>
        <a:lstStyle/>
        <a:p>
          <a:endParaRPr lang="en-US"/>
        </a:p>
      </dgm:t>
    </dgm:pt>
    <dgm:pt modelId="{D04583BC-AA92-466F-97CC-A31A530C8959}" type="pres">
      <dgm:prSet presAssocID="{4D5789DD-5ADD-45D2-A35E-150BF6FFBFD7}" presName="Name0" presStyleCnt="0">
        <dgm:presLayoutVars>
          <dgm:dir/>
          <dgm:resizeHandles val="exact"/>
        </dgm:presLayoutVars>
      </dgm:prSet>
      <dgm:spPr/>
    </dgm:pt>
    <dgm:pt modelId="{037CF624-B392-4FFE-9AAA-D54F3507070A}" type="pres">
      <dgm:prSet presAssocID="{4D5789DD-5ADD-45D2-A35E-150BF6FFBFD7}" presName="arrow" presStyleLbl="bgShp" presStyleIdx="0" presStyleCnt="1"/>
      <dgm:spPr/>
    </dgm:pt>
    <dgm:pt modelId="{E844001E-2E47-4DCA-902D-86ECB240A07A}" type="pres">
      <dgm:prSet presAssocID="{4D5789DD-5ADD-45D2-A35E-150BF6FFBFD7}" presName="points" presStyleCnt="0"/>
      <dgm:spPr/>
    </dgm:pt>
    <dgm:pt modelId="{E8DF7775-0FB2-44BE-8E8C-4BA6C3430C94}" type="pres">
      <dgm:prSet presAssocID="{77A5D956-B634-407C-AD82-0AE5B83D5978}" presName="compositeA" presStyleCnt="0"/>
      <dgm:spPr/>
    </dgm:pt>
    <dgm:pt modelId="{E8B1028E-ECA4-4571-88C7-EEA6C318532D}" type="pres">
      <dgm:prSet presAssocID="{77A5D956-B634-407C-AD82-0AE5B83D5978}" presName="textA" presStyleLbl="revTx" presStyleIdx="0" presStyleCnt="4" custScaleY="82645">
        <dgm:presLayoutVars>
          <dgm:bulletEnabled val="1"/>
        </dgm:presLayoutVars>
      </dgm:prSet>
      <dgm:spPr/>
      <dgm:t>
        <a:bodyPr/>
        <a:lstStyle/>
        <a:p>
          <a:endParaRPr lang="en-US"/>
        </a:p>
      </dgm:t>
    </dgm:pt>
    <dgm:pt modelId="{46EC9150-3BC2-4220-836E-BE8A2A35C268}" type="pres">
      <dgm:prSet presAssocID="{77A5D956-B634-407C-AD82-0AE5B83D5978}" presName="circleA" presStyleLbl="node1" presStyleIdx="0" presStyleCnt="4" custLinFactNeighborY="-30601"/>
      <dgm:spPr>
        <a:solidFill>
          <a:srgbClr val="002060"/>
        </a:solidFill>
        <a:ln>
          <a:noFill/>
        </a:ln>
        <a:scene3d>
          <a:camera prst="orthographicFront"/>
          <a:lightRig rig="threePt" dir="t"/>
        </a:scene3d>
        <a:sp3d>
          <a:bevelT/>
        </a:sp3d>
      </dgm:spPr>
    </dgm:pt>
    <dgm:pt modelId="{80E732D1-A400-4398-81D3-FC9624418354}" type="pres">
      <dgm:prSet presAssocID="{77A5D956-B634-407C-AD82-0AE5B83D5978}" presName="spaceA" presStyleCnt="0"/>
      <dgm:spPr/>
    </dgm:pt>
    <dgm:pt modelId="{E5FF210F-68A0-4BBD-910D-56F6C453E065}" type="pres">
      <dgm:prSet presAssocID="{CA964B1C-D3E5-4119-9F13-B605CDC48849}" presName="space" presStyleCnt="0"/>
      <dgm:spPr/>
    </dgm:pt>
    <dgm:pt modelId="{DDAF9063-EDB4-4D51-8A97-C58998BF6B6E}" type="pres">
      <dgm:prSet presAssocID="{1FC8AE6A-15BB-43BB-A5AA-1FF0257EB835}" presName="compositeB" presStyleCnt="0"/>
      <dgm:spPr/>
    </dgm:pt>
    <dgm:pt modelId="{DF030FB0-39ED-4EEC-BF15-733581FA6E7B}" type="pres">
      <dgm:prSet presAssocID="{1FC8AE6A-15BB-43BB-A5AA-1FF0257EB835}" presName="textB" presStyleLbl="revTx" presStyleIdx="1" presStyleCnt="4" custScaleX="80466" custScaleY="28967" custLinFactNeighborY="-47513">
        <dgm:presLayoutVars>
          <dgm:bulletEnabled val="1"/>
        </dgm:presLayoutVars>
      </dgm:prSet>
      <dgm:spPr/>
      <dgm:t>
        <a:bodyPr/>
        <a:lstStyle/>
        <a:p>
          <a:endParaRPr lang="en-US"/>
        </a:p>
      </dgm:t>
    </dgm:pt>
    <dgm:pt modelId="{165B4212-918B-4C9A-891B-13C643DD03D1}" type="pres">
      <dgm:prSet presAssocID="{1FC8AE6A-15BB-43BB-A5AA-1FF0257EB835}" presName="circleB" presStyleLbl="node1" presStyleIdx="1" presStyleCnt="4" custLinFactNeighborY="-21033"/>
      <dgm:spPr>
        <a:solidFill>
          <a:srgbClr val="002060"/>
        </a:solidFill>
        <a:ln>
          <a:noFill/>
        </a:ln>
        <a:scene3d>
          <a:camera prst="orthographicFront"/>
          <a:lightRig rig="threePt" dir="t"/>
        </a:scene3d>
        <a:sp3d>
          <a:bevelT/>
        </a:sp3d>
      </dgm:spPr>
    </dgm:pt>
    <dgm:pt modelId="{0ECC7A73-49E5-4B59-85A1-2F3CA4AE6B0C}" type="pres">
      <dgm:prSet presAssocID="{1FC8AE6A-15BB-43BB-A5AA-1FF0257EB835}" presName="spaceB" presStyleCnt="0"/>
      <dgm:spPr/>
    </dgm:pt>
    <dgm:pt modelId="{F6AC8E2C-634B-44E7-ABE4-451F90959B53}" type="pres">
      <dgm:prSet presAssocID="{D289562A-6538-456D-A559-0689950DB448}" presName="space" presStyleCnt="0"/>
      <dgm:spPr/>
    </dgm:pt>
    <dgm:pt modelId="{C0094163-5471-459F-926D-C7385E7519B9}" type="pres">
      <dgm:prSet presAssocID="{EB205E0D-CDDD-44C6-A1E0-96C2709AF92A}" presName="compositeA" presStyleCnt="0"/>
      <dgm:spPr/>
    </dgm:pt>
    <dgm:pt modelId="{D1C7215C-ACF8-4479-BD70-3516EA128CE9}" type="pres">
      <dgm:prSet presAssocID="{EB205E0D-CDDD-44C6-A1E0-96C2709AF92A}" presName="textA" presStyleLbl="revTx" presStyleIdx="2" presStyleCnt="4" custScaleX="78382" custScaleY="26334" custLinFactNeighborY="45093">
        <dgm:presLayoutVars>
          <dgm:bulletEnabled val="1"/>
        </dgm:presLayoutVars>
      </dgm:prSet>
      <dgm:spPr/>
      <dgm:t>
        <a:bodyPr/>
        <a:lstStyle/>
        <a:p>
          <a:endParaRPr lang="en-US"/>
        </a:p>
      </dgm:t>
    </dgm:pt>
    <dgm:pt modelId="{12209E39-9055-4972-813C-9856AF8C18EC}" type="pres">
      <dgm:prSet presAssocID="{EB205E0D-CDDD-44C6-A1E0-96C2709AF92A}" presName="circleA" presStyleLbl="node1" presStyleIdx="2" presStyleCnt="4" custLinFactNeighborY="18197"/>
      <dgm:spPr>
        <a:solidFill>
          <a:srgbClr val="002060"/>
        </a:solidFill>
        <a:ln>
          <a:noFill/>
        </a:ln>
        <a:scene3d>
          <a:camera prst="orthographicFront"/>
          <a:lightRig rig="threePt" dir="t"/>
        </a:scene3d>
        <a:sp3d>
          <a:bevelT/>
        </a:sp3d>
      </dgm:spPr>
    </dgm:pt>
    <dgm:pt modelId="{A1B64804-3B69-4C68-AF69-1D7CCACE9CB4}" type="pres">
      <dgm:prSet presAssocID="{EB205E0D-CDDD-44C6-A1E0-96C2709AF92A}" presName="spaceA" presStyleCnt="0"/>
      <dgm:spPr/>
    </dgm:pt>
    <dgm:pt modelId="{B415AF36-4F34-4142-848F-0C281BF91D4D}" type="pres">
      <dgm:prSet presAssocID="{5FB72D90-75DD-4201-BB7A-AC179670F3D3}" presName="space" presStyleCnt="0"/>
      <dgm:spPr/>
    </dgm:pt>
    <dgm:pt modelId="{3408EC23-E3F3-463F-8B8D-7099D6C4C480}" type="pres">
      <dgm:prSet presAssocID="{C6150D6A-E81B-4DB3-A248-2D161D94B3DB}" presName="compositeB" presStyleCnt="0"/>
      <dgm:spPr/>
    </dgm:pt>
    <dgm:pt modelId="{D959B9C2-68EC-4299-9042-4E29E4011782}" type="pres">
      <dgm:prSet presAssocID="{C6150D6A-E81B-4DB3-A248-2D161D94B3DB}" presName="textB" presStyleLbl="revTx" presStyleIdx="3" presStyleCnt="4" custScaleX="74648" custScaleY="26334" custLinFactNeighborX="825" custLinFactNeighborY="-49488">
        <dgm:presLayoutVars>
          <dgm:bulletEnabled val="1"/>
        </dgm:presLayoutVars>
      </dgm:prSet>
      <dgm:spPr/>
      <dgm:t>
        <a:bodyPr/>
        <a:lstStyle/>
        <a:p>
          <a:endParaRPr lang="en-US"/>
        </a:p>
      </dgm:t>
    </dgm:pt>
    <dgm:pt modelId="{0B4C5370-29ED-478A-A823-B8D3017E5D71}" type="pres">
      <dgm:prSet presAssocID="{C6150D6A-E81B-4DB3-A248-2D161D94B3DB}" presName="circleB" presStyleLbl="node1" presStyleIdx="3" presStyleCnt="4" custLinFactNeighborY="-35775"/>
      <dgm:spPr>
        <a:solidFill>
          <a:srgbClr val="002060"/>
        </a:solidFill>
        <a:ln>
          <a:noFill/>
        </a:ln>
        <a:scene3d>
          <a:camera prst="orthographicFront"/>
          <a:lightRig rig="threePt" dir="t"/>
        </a:scene3d>
        <a:sp3d>
          <a:bevelT/>
        </a:sp3d>
      </dgm:spPr>
    </dgm:pt>
    <dgm:pt modelId="{B1A234E5-A2E8-4CFB-A50E-C4E2E202E186}" type="pres">
      <dgm:prSet presAssocID="{C6150D6A-E81B-4DB3-A248-2D161D94B3DB}" presName="spaceB" presStyleCnt="0"/>
      <dgm:spPr/>
    </dgm:pt>
  </dgm:ptLst>
  <dgm:cxnLst>
    <dgm:cxn modelId="{9206465F-5966-452C-9B7D-B2CEE52212A7}" srcId="{4D5789DD-5ADD-45D2-A35E-150BF6FFBFD7}" destId="{EB205E0D-CDDD-44C6-A1E0-96C2709AF92A}" srcOrd="2" destOrd="0" parTransId="{CBDA5E07-7B2E-42C3-982B-8DA17A4089F8}" sibTransId="{5FB72D90-75DD-4201-BB7A-AC179670F3D3}"/>
    <dgm:cxn modelId="{34FEA4D5-B1EB-4885-B1C1-F514DE0A7DD9}" type="presOf" srcId="{4D5789DD-5ADD-45D2-A35E-150BF6FFBFD7}" destId="{D04583BC-AA92-466F-97CC-A31A530C8959}" srcOrd="0" destOrd="0" presId="urn:microsoft.com/office/officeart/2005/8/layout/hProcess11"/>
    <dgm:cxn modelId="{62F6BDEF-5602-4F4C-AFD9-85C20A5EA8CA}" srcId="{4D5789DD-5ADD-45D2-A35E-150BF6FFBFD7}" destId="{77A5D956-B634-407C-AD82-0AE5B83D5978}" srcOrd="0" destOrd="0" parTransId="{FC9C6011-C443-4B95-B349-62A446C82B74}" sibTransId="{CA964B1C-D3E5-4119-9F13-B605CDC48849}"/>
    <dgm:cxn modelId="{EF8ED143-CAE3-4EE1-A9D0-B578D9F72ECC}" type="presOf" srcId="{77A5D956-B634-407C-AD82-0AE5B83D5978}" destId="{E8B1028E-ECA4-4571-88C7-EEA6C318532D}" srcOrd="0" destOrd="0" presId="urn:microsoft.com/office/officeart/2005/8/layout/hProcess11"/>
    <dgm:cxn modelId="{F3E83956-D3E2-4A67-B074-BEC6ED765C42}" srcId="{4D5789DD-5ADD-45D2-A35E-150BF6FFBFD7}" destId="{1FC8AE6A-15BB-43BB-A5AA-1FF0257EB835}" srcOrd="1" destOrd="0" parTransId="{DDC53145-84F8-4358-9CFB-8C9372243A96}" sibTransId="{D289562A-6538-456D-A559-0689950DB448}"/>
    <dgm:cxn modelId="{1A46ECD8-8865-4FE3-A693-0D00DD4B7B76}" type="presOf" srcId="{EB205E0D-CDDD-44C6-A1E0-96C2709AF92A}" destId="{D1C7215C-ACF8-4479-BD70-3516EA128CE9}" srcOrd="0" destOrd="0" presId="urn:microsoft.com/office/officeart/2005/8/layout/hProcess11"/>
    <dgm:cxn modelId="{EFD9EC96-7A65-4157-A7AA-F0DF5DED2AE4}" type="presOf" srcId="{C6150D6A-E81B-4DB3-A248-2D161D94B3DB}" destId="{D959B9C2-68EC-4299-9042-4E29E4011782}" srcOrd="0" destOrd="0" presId="urn:microsoft.com/office/officeart/2005/8/layout/hProcess11"/>
    <dgm:cxn modelId="{A6F99659-71F4-408F-AA6C-03192A03F9FE}" srcId="{4D5789DD-5ADD-45D2-A35E-150BF6FFBFD7}" destId="{C6150D6A-E81B-4DB3-A248-2D161D94B3DB}" srcOrd="3" destOrd="0" parTransId="{4B4DD2C5-E8BB-411C-BF0B-716EC986C342}" sibTransId="{369BFC0E-53D4-4894-B149-85B0F3060D0A}"/>
    <dgm:cxn modelId="{104F4D5C-A8A7-4F4C-8790-7CC89F2DA356}" type="presOf" srcId="{1FC8AE6A-15BB-43BB-A5AA-1FF0257EB835}" destId="{DF030FB0-39ED-4EEC-BF15-733581FA6E7B}" srcOrd="0" destOrd="0" presId="urn:microsoft.com/office/officeart/2005/8/layout/hProcess11"/>
    <dgm:cxn modelId="{EAD53D5D-594D-4AD3-B711-5B8B4BF2D996}" type="presParOf" srcId="{D04583BC-AA92-466F-97CC-A31A530C8959}" destId="{037CF624-B392-4FFE-9AAA-D54F3507070A}" srcOrd="0" destOrd="0" presId="urn:microsoft.com/office/officeart/2005/8/layout/hProcess11"/>
    <dgm:cxn modelId="{E5816C03-50BA-4229-A2D8-88CBC8A9D588}" type="presParOf" srcId="{D04583BC-AA92-466F-97CC-A31A530C8959}" destId="{E844001E-2E47-4DCA-902D-86ECB240A07A}" srcOrd="1" destOrd="0" presId="urn:microsoft.com/office/officeart/2005/8/layout/hProcess11"/>
    <dgm:cxn modelId="{AAE891B9-4D14-4422-8CBE-BF0409F723B6}" type="presParOf" srcId="{E844001E-2E47-4DCA-902D-86ECB240A07A}" destId="{E8DF7775-0FB2-44BE-8E8C-4BA6C3430C94}" srcOrd="0" destOrd="0" presId="urn:microsoft.com/office/officeart/2005/8/layout/hProcess11"/>
    <dgm:cxn modelId="{9B8AE684-3DD0-41B9-A145-DCAF567DD766}" type="presParOf" srcId="{E8DF7775-0FB2-44BE-8E8C-4BA6C3430C94}" destId="{E8B1028E-ECA4-4571-88C7-EEA6C318532D}" srcOrd="0" destOrd="0" presId="urn:microsoft.com/office/officeart/2005/8/layout/hProcess11"/>
    <dgm:cxn modelId="{82D5B56C-31D5-479A-8AD9-0833FFF47CF8}" type="presParOf" srcId="{E8DF7775-0FB2-44BE-8E8C-4BA6C3430C94}" destId="{46EC9150-3BC2-4220-836E-BE8A2A35C268}" srcOrd="1" destOrd="0" presId="urn:microsoft.com/office/officeart/2005/8/layout/hProcess11"/>
    <dgm:cxn modelId="{432E1FCF-EAE0-44B6-B62B-5164C44AC54C}" type="presParOf" srcId="{E8DF7775-0FB2-44BE-8E8C-4BA6C3430C94}" destId="{80E732D1-A400-4398-81D3-FC9624418354}" srcOrd="2" destOrd="0" presId="urn:microsoft.com/office/officeart/2005/8/layout/hProcess11"/>
    <dgm:cxn modelId="{32089F05-03A7-43F5-AF3E-DD8D4AEDE70C}" type="presParOf" srcId="{E844001E-2E47-4DCA-902D-86ECB240A07A}" destId="{E5FF210F-68A0-4BBD-910D-56F6C453E065}" srcOrd="1" destOrd="0" presId="urn:microsoft.com/office/officeart/2005/8/layout/hProcess11"/>
    <dgm:cxn modelId="{C90322FF-A707-4553-B57C-2C9E4EA4218C}" type="presParOf" srcId="{E844001E-2E47-4DCA-902D-86ECB240A07A}" destId="{DDAF9063-EDB4-4D51-8A97-C58998BF6B6E}" srcOrd="2" destOrd="0" presId="urn:microsoft.com/office/officeart/2005/8/layout/hProcess11"/>
    <dgm:cxn modelId="{6A8C1632-D863-4E5D-93AA-FA2D65AA3E5B}" type="presParOf" srcId="{DDAF9063-EDB4-4D51-8A97-C58998BF6B6E}" destId="{DF030FB0-39ED-4EEC-BF15-733581FA6E7B}" srcOrd="0" destOrd="0" presId="urn:microsoft.com/office/officeart/2005/8/layout/hProcess11"/>
    <dgm:cxn modelId="{6C7FF32F-8BCE-4F10-B5B2-298ED5434787}" type="presParOf" srcId="{DDAF9063-EDB4-4D51-8A97-C58998BF6B6E}" destId="{165B4212-918B-4C9A-891B-13C643DD03D1}" srcOrd="1" destOrd="0" presId="urn:microsoft.com/office/officeart/2005/8/layout/hProcess11"/>
    <dgm:cxn modelId="{009D1393-8BD2-42A3-A148-EFA1C18FCC20}" type="presParOf" srcId="{DDAF9063-EDB4-4D51-8A97-C58998BF6B6E}" destId="{0ECC7A73-49E5-4B59-85A1-2F3CA4AE6B0C}" srcOrd="2" destOrd="0" presId="urn:microsoft.com/office/officeart/2005/8/layout/hProcess11"/>
    <dgm:cxn modelId="{DF0CBC7A-8B9B-48A8-93E5-BF6D204408B0}" type="presParOf" srcId="{E844001E-2E47-4DCA-902D-86ECB240A07A}" destId="{F6AC8E2C-634B-44E7-ABE4-451F90959B53}" srcOrd="3" destOrd="0" presId="urn:microsoft.com/office/officeart/2005/8/layout/hProcess11"/>
    <dgm:cxn modelId="{96EC8209-A62F-4DB1-820E-20E60059B1DF}" type="presParOf" srcId="{E844001E-2E47-4DCA-902D-86ECB240A07A}" destId="{C0094163-5471-459F-926D-C7385E7519B9}" srcOrd="4" destOrd="0" presId="urn:microsoft.com/office/officeart/2005/8/layout/hProcess11"/>
    <dgm:cxn modelId="{D2987650-78AB-4FC8-A6CD-3E14927B982F}" type="presParOf" srcId="{C0094163-5471-459F-926D-C7385E7519B9}" destId="{D1C7215C-ACF8-4479-BD70-3516EA128CE9}" srcOrd="0" destOrd="0" presId="urn:microsoft.com/office/officeart/2005/8/layout/hProcess11"/>
    <dgm:cxn modelId="{D610F626-E078-4200-86C1-491954562ED5}" type="presParOf" srcId="{C0094163-5471-459F-926D-C7385E7519B9}" destId="{12209E39-9055-4972-813C-9856AF8C18EC}" srcOrd="1" destOrd="0" presId="urn:microsoft.com/office/officeart/2005/8/layout/hProcess11"/>
    <dgm:cxn modelId="{21D902F2-512B-4479-A2A1-CAF8578C8C1D}" type="presParOf" srcId="{C0094163-5471-459F-926D-C7385E7519B9}" destId="{A1B64804-3B69-4C68-AF69-1D7CCACE9CB4}" srcOrd="2" destOrd="0" presId="urn:microsoft.com/office/officeart/2005/8/layout/hProcess11"/>
    <dgm:cxn modelId="{8FF06213-1E52-41C8-94B6-82163AA980DF}" type="presParOf" srcId="{E844001E-2E47-4DCA-902D-86ECB240A07A}" destId="{B415AF36-4F34-4142-848F-0C281BF91D4D}" srcOrd="5" destOrd="0" presId="urn:microsoft.com/office/officeart/2005/8/layout/hProcess11"/>
    <dgm:cxn modelId="{E55384E2-82E7-4FC9-9439-39AAA6F50019}" type="presParOf" srcId="{E844001E-2E47-4DCA-902D-86ECB240A07A}" destId="{3408EC23-E3F3-463F-8B8D-7099D6C4C480}" srcOrd="6" destOrd="0" presId="urn:microsoft.com/office/officeart/2005/8/layout/hProcess11"/>
    <dgm:cxn modelId="{D4E4B1D0-0804-4103-852E-77EA2C22BF74}" type="presParOf" srcId="{3408EC23-E3F3-463F-8B8D-7099D6C4C480}" destId="{D959B9C2-68EC-4299-9042-4E29E4011782}" srcOrd="0" destOrd="0" presId="urn:microsoft.com/office/officeart/2005/8/layout/hProcess11"/>
    <dgm:cxn modelId="{0797796B-2930-4C12-AA13-FE9A9E7B64C8}" type="presParOf" srcId="{3408EC23-E3F3-463F-8B8D-7099D6C4C480}" destId="{0B4C5370-29ED-478A-A823-B8D3017E5D71}" srcOrd="1" destOrd="0" presId="urn:microsoft.com/office/officeart/2005/8/layout/hProcess11"/>
    <dgm:cxn modelId="{A2C090AD-664F-458D-AC06-62898C51CB50}" type="presParOf" srcId="{3408EC23-E3F3-463F-8B8D-7099D6C4C480}" destId="{B1A234E5-A2E8-4CFB-A50E-C4E2E202E186}"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04312-A8F3-49BA-ACC1-9B2DF73BE15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A5424465-6FDE-42E2-9A43-1BF0060F5318}">
      <dgm:prSet custT="1"/>
      <dgm:spPr>
        <a:solidFill>
          <a:schemeClr val="accent1">
            <a:lumMod val="50000"/>
          </a:schemeClr>
        </a:solidFill>
        <a:ln>
          <a:noFill/>
        </a:ln>
        <a:scene3d>
          <a:camera prst="orthographicFront"/>
          <a:lightRig rig="threePt" dir="t"/>
        </a:scene3d>
        <a:sp3d>
          <a:bevelT/>
        </a:sp3d>
      </dgm:spPr>
      <dgm:t>
        <a:bodyPr/>
        <a:lstStyle/>
        <a:p>
          <a:pPr rtl="0"/>
          <a:r>
            <a:rPr lang="en-IN" sz="1800" b="1" dirty="0">
              <a:solidFill>
                <a:schemeClr val="bg1"/>
              </a:solidFill>
              <a:latin typeface="Garamond" pitchFamily="18" charset="0"/>
            </a:rPr>
            <a:t>Senior Citizens</a:t>
          </a:r>
          <a:endParaRPr lang="en-US" sz="1800" b="1" dirty="0">
            <a:solidFill>
              <a:schemeClr val="bg1"/>
            </a:solidFill>
            <a:latin typeface="Garamond" pitchFamily="18" charset="0"/>
          </a:endParaRPr>
        </a:p>
      </dgm:t>
    </dgm:pt>
    <dgm:pt modelId="{E5806CAD-3CDD-4D2F-9D46-C45D01857399}" type="parTrans" cxnId="{2F51D899-D6DF-444C-B824-C04EE0A3004D}">
      <dgm:prSet/>
      <dgm:spPr/>
      <dgm:t>
        <a:bodyPr/>
        <a:lstStyle/>
        <a:p>
          <a:endParaRPr lang="en-US"/>
        </a:p>
      </dgm:t>
    </dgm:pt>
    <dgm:pt modelId="{E133F7CA-BE73-4F38-B2BC-7E49274601EB}" type="sibTrans" cxnId="{2F51D899-D6DF-444C-B824-C04EE0A3004D}">
      <dgm:prSet/>
      <dgm:spPr/>
      <dgm:t>
        <a:bodyPr/>
        <a:lstStyle/>
        <a:p>
          <a:endParaRPr lang="en-US"/>
        </a:p>
      </dgm:t>
    </dgm:pt>
    <dgm:pt modelId="{794E73B2-CECB-4031-A185-50BFBA1BC4F6}">
      <dgm:prSet custT="1"/>
      <dgm:spPr>
        <a:solidFill>
          <a:schemeClr val="accent1">
            <a:lumMod val="50000"/>
          </a:schemeClr>
        </a:solidFill>
        <a:ln>
          <a:noFill/>
        </a:ln>
        <a:scene3d>
          <a:camera prst="orthographicFront"/>
          <a:lightRig rig="threePt" dir="t"/>
        </a:scene3d>
        <a:sp3d>
          <a:bevelT/>
        </a:sp3d>
      </dgm:spPr>
      <dgm:t>
        <a:bodyPr/>
        <a:lstStyle/>
        <a:p>
          <a:pPr rtl="0"/>
          <a:r>
            <a:rPr lang="en-IN" sz="1300" b="1" dirty="0">
              <a:solidFill>
                <a:schemeClr val="bg1"/>
              </a:solidFill>
              <a:latin typeface="Garamond" pitchFamily="18" charset="0"/>
            </a:rPr>
            <a:t>Interest Income – move from 10K to 50K;</a:t>
          </a:r>
          <a:endParaRPr lang="en-US" sz="1300" b="1" dirty="0">
            <a:solidFill>
              <a:schemeClr val="bg1"/>
            </a:solidFill>
            <a:latin typeface="Garamond" pitchFamily="18" charset="0"/>
          </a:endParaRPr>
        </a:p>
      </dgm:t>
    </dgm:pt>
    <dgm:pt modelId="{05FA7399-193E-4121-9FEC-D5429CFB372A}" type="parTrans" cxnId="{4EF7D846-303C-4E3F-AB47-148B953F06F7}">
      <dgm:prSet/>
      <dgm:spPr/>
      <dgm:t>
        <a:bodyPr/>
        <a:lstStyle/>
        <a:p>
          <a:endParaRPr lang="en-US" dirty="0"/>
        </a:p>
      </dgm:t>
    </dgm:pt>
    <dgm:pt modelId="{4ACB7E43-E593-4E3E-A830-5B03C996FFF9}" type="sibTrans" cxnId="{4EF7D846-303C-4E3F-AB47-148B953F06F7}">
      <dgm:prSet/>
      <dgm:spPr/>
      <dgm:t>
        <a:bodyPr/>
        <a:lstStyle/>
        <a:p>
          <a:endParaRPr lang="en-US"/>
        </a:p>
      </dgm:t>
    </dgm:pt>
    <dgm:pt modelId="{AE5A5D7B-F9EC-41C9-A42C-CA8062A46EE0}">
      <dgm:prSet custT="1"/>
      <dgm:spPr>
        <a:solidFill>
          <a:schemeClr val="accent1">
            <a:lumMod val="50000"/>
          </a:schemeClr>
        </a:solidFill>
        <a:ln>
          <a:noFill/>
        </a:ln>
        <a:scene3d>
          <a:camera prst="orthographicFront"/>
          <a:lightRig rig="threePt" dir="t"/>
        </a:scene3d>
        <a:sp3d>
          <a:bevelT/>
        </a:sp3d>
      </dgm:spPr>
      <dgm:t>
        <a:bodyPr/>
        <a:lstStyle/>
        <a:p>
          <a:pPr rtl="0"/>
          <a:r>
            <a:rPr lang="en-IN" sz="1300" b="1" dirty="0">
              <a:solidFill>
                <a:schemeClr val="bg1"/>
              </a:solidFill>
              <a:latin typeface="Garamond" pitchFamily="18" charset="0"/>
            </a:rPr>
            <a:t>Hike in deduction in 80D - 30K to 50K;</a:t>
          </a:r>
          <a:endParaRPr lang="en-US" sz="1300" b="1" dirty="0">
            <a:solidFill>
              <a:schemeClr val="bg1"/>
            </a:solidFill>
            <a:latin typeface="Garamond" pitchFamily="18" charset="0"/>
          </a:endParaRPr>
        </a:p>
      </dgm:t>
    </dgm:pt>
    <dgm:pt modelId="{0233161E-3CD0-4E33-949E-B021D31A2C10}" type="parTrans" cxnId="{182E9F2D-1295-4F0B-8B4A-E2224238FEC1}">
      <dgm:prSet/>
      <dgm:spPr/>
      <dgm:t>
        <a:bodyPr/>
        <a:lstStyle/>
        <a:p>
          <a:endParaRPr lang="en-US" dirty="0"/>
        </a:p>
      </dgm:t>
    </dgm:pt>
    <dgm:pt modelId="{DD824B43-12DE-4D34-B597-12B6F62D6094}" type="sibTrans" cxnId="{182E9F2D-1295-4F0B-8B4A-E2224238FEC1}">
      <dgm:prSet/>
      <dgm:spPr/>
      <dgm:t>
        <a:bodyPr/>
        <a:lstStyle/>
        <a:p>
          <a:endParaRPr lang="en-US"/>
        </a:p>
      </dgm:t>
    </dgm:pt>
    <dgm:pt modelId="{1DFA2F4A-B249-49D7-8A1A-2E7F015C75ED}">
      <dgm:prSet custT="1"/>
      <dgm:spPr>
        <a:solidFill>
          <a:schemeClr val="accent1">
            <a:lumMod val="50000"/>
          </a:schemeClr>
        </a:solidFill>
        <a:ln>
          <a:noFill/>
        </a:ln>
        <a:scene3d>
          <a:camera prst="orthographicFront"/>
          <a:lightRig rig="threePt" dir="t"/>
        </a:scene3d>
        <a:sp3d>
          <a:bevelT/>
        </a:sp3d>
      </dgm:spPr>
      <dgm:t>
        <a:bodyPr/>
        <a:lstStyle/>
        <a:p>
          <a:pPr rtl="0"/>
          <a:r>
            <a:rPr lang="en-IN" sz="1300" b="1" dirty="0">
              <a:solidFill>
                <a:schemeClr val="bg1"/>
              </a:solidFill>
              <a:latin typeface="Garamond" pitchFamily="18" charset="0"/>
            </a:rPr>
            <a:t>Hike in deduction in 80DDB - 60K/80K to 100K;</a:t>
          </a:r>
          <a:endParaRPr lang="en-US" sz="1300" b="1" dirty="0">
            <a:solidFill>
              <a:schemeClr val="bg1"/>
            </a:solidFill>
            <a:latin typeface="Garamond" pitchFamily="18" charset="0"/>
          </a:endParaRPr>
        </a:p>
      </dgm:t>
    </dgm:pt>
    <dgm:pt modelId="{316989E1-2E9C-488A-9931-A6F1416498D6}" type="parTrans" cxnId="{F1A319C3-077C-4D33-BE75-D7E0456642DA}">
      <dgm:prSet/>
      <dgm:spPr/>
      <dgm:t>
        <a:bodyPr/>
        <a:lstStyle/>
        <a:p>
          <a:endParaRPr lang="en-US" dirty="0"/>
        </a:p>
      </dgm:t>
    </dgm:pt>
    <dgm:pt modelId="{24705785-2836-47CF-89E8-AFC8D8584E07}" type="sibTrans" cxnId="{F1A319C3-077C-4D33-BE75-D7E0456642DA}">
      <dgm:prSet/>
      <dgm:spPr/>
      <dgm:t>
        <a:bodyPr/>
        <a:lstStyle/>
        <a:p>
          <a:endParaRPr lang="en-US"/>
        </a:p>
      </dgm:t>
    </dgm:pt>
    <dgm:pt modelId="{F4E0B82F-4A33-4055-9B1D-67CA9D3385CA}">
      <dgm:prSet custT="1"/>
      <dgm:spPr>
        <a:solidFill>
          <a:schemeClr val="accent1">
            <a:lumMod val="50000"/>
          </a:schemeClr>
        </a:solidFill>
        <a:ln>
          <a:noFill/>
        </a:ln>
        <a:scene3d>
          <a:camera prst="orthographicFront"/>
          <a:lightRig rig="threePt" dir="t"/>
        </a:scene3d>
        <a:sp3d>
          <a:bevelT/>
        </a:sp3d>
      </dgm:spPr>
      <dgm:t>
        <a:bodyPr/>
        <a:lstStyle/>
        <a:p>
          <a:pPr rtl="0"/>
          <a:r>
            <a:rPr lang="en-IN" sz="1300" b="1" dirty="0">
              <a:solidFill>
                <a:schemeClr val="bg1"/>
              </a:solidFill>
              <a:latin typeface="Garamond" pitchFamily="18" charset="0"/>
            </a:rPr>
            <a:t>Vaya Vandana Yojana – Invest limit doubled Rs.15 lacs;</a:t>
          </a:r>
        </a:p>
      </dgm:t>
    </dgm:pt>
    <dgm:pt modelId="{DA9FD477-9E39-4017-9A53-6A47E9B2C38B}" type="parTrans" cxnId="{2BE2A188-CA80-4F90-877D-37B6DF7E9054}">
      <dgm:prSet/>
      <dgm:spPr/>
      <dgm:t>
        <a:bodyPr/>
        <a:lstStyle/>
        <a:p>
          <a:endParaRPr lang="en-US" dirty="0"/>
        </a:p>
      </dgm:t>
    </dgm:pt>
    <dgm:pt modelId="{743EDCF8-3663-4B22-97F3-6BC5583CE177}" type="sibTrans" cxnId="{2BE2A188-CA80-4F90-877D-37B6DF7E9054}">
      <dgm:prSet/>
      <dgm:spPr/>
      <dgm:t>
        <a:bodyPr/>
        <a:lstStyle/>
        <a:p>
          <a:endParaRPr lang="en-US"/>
        </a:p>
      </dgm:t>
    </dgm:pt>
    <dgm:pt modelId="{8258076E-631D-4112-98A9-F5A603B9AC8A}">
      <dgm:prSet custT="1"/>
      <dgm:spPr>
        <a:solidFill>
          <a:schemeClr val="accent1">
            <a:lumMod val="50000"/>
          </a:schemeClr>
        </a:solidFill>
        <a:ln>
          <a:noFill/>
        </a:ln>
        <a:scene3d>
          <a:camera prst="orthographicFront"/>
          <a:lightRig rig="threePt" dir="t"/>
        </a:scene3d>
        <a:sp3d>
          <a:bevelT/>
        </a:sp3d>
      </dgm:spPr>
      <dgm:t>
        <a:bodyPr/>
        <a:lstStyle/>
        <a:p>
          <a:pPr rtl="0"/>
          <a:r>
            <a:rPr lang="en-IN" sz="1800" b="1" dirty="0">
              <a:solidFill>
                <a:schemeClr val="bg1"/>
              </a:solidFill>
              <a:latin typeface="Garamond" pitchFamily="18" charset="0"/>
            </a:rPr>
            <a:t>Runway to New Employment Opportunities</a:t>
          </a:r>
          <a:endParaRPr lang="en-US" sz="1800" b="1" dirty="0">
            <a:solidFill>
              <a:schemeClr val="bg1"/>
            </a:solidFill>
            <a:latin typeface="Garamond" pitchFamily="18" charset="0"/>
          </a:endParaRPr>
        </a:p>
      </dgm:t>
    </dgm:pt>
    <dgm:pt modelId="{86F6F1BF-6928-4CD9-8EE5-C4E13E872E41}" type="parTrans" cxnId="{6EC981AE-02BA-4AC0-960A-1AFA8AC4EEFD}">
      <dgm:prSet/>
      <dgm:spPr/>
      <dgm:t>
        <a:bodyPr/>
        <a:lstStyle/>
        <a:p>
          <a:endParaRPr lang="en-US"/>
        </a:p>
      </dgm:t>
    </dgm:pt>
    <dgm:pt modelId="{91CD1D02-2954-4582-9DCA-15BD24C98B12}" type="sibTrans" cxnId="{6EC981AE-02BA-4AC0-960A-1AFA8AC4EEFD}">
      <dgm:prSet/>
      <dgm:spPr/>
      <dgm:t>
        <a:bodyPr/>
        <a:lstStyle/>
        <a:p>
          <a:endParaRPr lang="en-US"/>
        </a:p>
      </dgm:t>
    </dgm:pt>
    <dgm:pt modelId="{6AB59714-470D-4A42-AB03-0701A4446446}">
      <dgm:prSet custT="1"/>
      <dgm:spPr>
        <a:solidFill>
          <a:schemeClr val="accent1">
            <a:lumMod val="50000"/>
          </a:schemeClr>
        </a:solidFill>
        <a:ln>
          <a:noFill/>
        </a:ln>
        <a:scene3d>
          <a:camera prst="orthographicFront"/>
          <a:lightRig rig="threePt" dir="t"/>
        </a:scene3d>
        <a:sp3d>
          <a:bevelT/>
        </a:sp3d>
      </dgm:spPr>
      <dgm:t>
        <a:bodyPr/>
        <a:lstStyle/>
        <a:p>
          <a:pPr rtl="0"/>
          <a:r>
            <a:rPr lang="en-IN" sz="1300" b="1" dirty="0">
              <a:solidFill>
                <a:schemeClr val="bg1"/>
              </a:solidFill>
              <a:latin typeface="Garamond" pitchFamily="18" charset="0"/>
            </a:rPr>
            <a:t>For 3 years 8.33% employee share of PF will be borne by government for new employee;</a:t>
          </a:r>
          <a:endParaRPr lang="en-US" sz="1300" b="1" dirty="0">
            <a:solidFill>
              <a:schemeClr val="bg1"/>
            </a:solidFill>
            <a:latin typeface="Garamond" pitchFamily="18" charset="0"/>
          </a:endParaRPr>
        </a:p>
      </dgm:t>
    </dgm:pt>
    <dgm:pt modelId="{2004E0A6-4180-4E50-97EF-F9DDAB751F0C}" type="parTrans" cxnId="{EFB2BA38-E410-4374-B568-F16480D6ACB8}">
      <dgm:prSet/>
      <dgm:spPr/>
      <dgm:t>
        <a:bodyPr/>
        <a:lstStyle/>
        <a:p>
          <a:endParaRPr lang="en-US" dirty="0"/>
        </a:p>
      </dgm:t>
    </dgm:pt>
    <dgm:pt modelId="{651ACB9E-DCCD-4CFE-A9AD-CCEB94149E14}" type="sibTrans" cxnId="{EFB2BA38-E410-4374-B568-F16480D6ACB8}">
      <dgm:prSet/>
      <dgm:spPr/>
      <dgm:t>
        <a:bodyPr/>
        <a:lstStyle/>
        <a:p>
          <a:endParaRPr lang="en-US"/>
        </a:p>
      </dgm:t>
    </dgm:pt>
    <dgm:pt modelId="{D705628C-FECE-4401-B1C5-A7C6ED567AE4}">
      <dgm:prSet custT="1"/>
      <dgm:spPr>
        <a:solidFill>
          <a:schemeClr val="accent1">
            <a:lumMod val="50000"/>
          </a:schemeClr>
        </a:solidFill>
        <a:ln>
          <a:noFill/>
        </a:ln>
        <a:scene3d>
          <a:camera prst="orthographicFront"/>
          <a:lightRig rig="threePt" dir="t"/>
        </a:scene3d>
        <a:sp3d>
          <a:bevelT/>
        </a:sp3d>
      </dgm:spPr>
      <dgm:t>
        <a:bodyPr/>
        <a:lstStyle/>
        <a:p>
          <a:pPr rtl="0"/>
          <a:r>
            <a:rPr lang="en-IN" sz="1800" b="1" dirty="0">
              <a:solidFill>
                <a:schemeClr val="bg1"/>
              </a:solidFill>
              <a:latin typeface="Garamond" pitchFamily="18" charset="0"/>
            </a:rPr>
            <a:t>Women Empowerment</a:t>
          </a:r>
          <a:endParaRPr lang="en-US" sz="1800" b="1" dirty="0">
            <a:solidFill>
              <a:schemeClr val="bg1"/>
            </a:solidFill>
            <a:latin typeface="Garamond" pitchFamily="18" charset="0"/>
          </a:endParaRPr>
        </a:p>
      </dgm:t>
    </dgm:pt>
    <dgm:pt modelId="{E9F1B291-736F-496C-924F-AF807AF43F30}" type="parTrans" cxnId="{8F972B92-1394-49D9-8612-23AD16CE0436}">
      <dgm:prSet/>
      <dgm:spPr/>
      <dgm:t>
        <a:bodyPr/>
        <a:lstStyle/>
        <a:p>
          <a:endParaRPr lang="en-US"/>
        </a:p>
      </dgm:t>
    </dgm:pt>
    <dgm:pt modelId="{C1A7D6FE-9AEC-4B90-8DCA-F91898E61E70}" type="sibTrans" cxnId="{8F972B92-1394-49D9-8612-23AD16CE0436}">
      <dgm:prSet/>
      <dgm:spPr/>
      <dgm:t>
        <a:bodyPr/>
        <a:lstStyle/>
        <a:p>
          <a:endParaRPr lang="en-US"/>
        </a:p>
      </dgm:t>
    </dgm:pt>
    <dgm:pt modelId="{AFC9EC48-21F4-421D-A41A-C64E92B7D63E}">
      <dgm:prSet custT="1"/>
      <dgm:spPr>
        <a:solidFill>
          <a:schemeClr val="accent1">
            <a:lumMod val="50000"/>
          </a:schemeClr>
        </a:solidFill>
        <a:ln>
          <a:noFill/>
        </a:ln>
        <a:scene3d>
          <a:camera prst="orthographicFront"/>
          <a:lightRig rig="threePt" dir="t"/>
        </a:scene3d>
        <a:sp3d>
          <a:bevelT/>
        </a:sp3d>
      </dgm:spPr>
      <dgm:t>
        <a:bodyPr/>
        <a:lstStyle/>
        <a:p>
          <a:pPr rtl="0"/>
          <a:r>
            <a:rPr lang="en-IN" sz="1300" b="1" dirty="0">
              <a:solidFill>
                <a:schemeClr val="bg1"/>
              </a:solidFill>
              <a:latin typeface="Garamond" pitchFamily="18" charset="0"/>
            </a:rPr>
            <a:t>Reduction Employees’ Contribution of PF from 12% to 8%</a:t>
          </a:r>
          <a:endParaRPr lang="en-US" sz="1300" b="1" dirty="0">
            <a:solidFill>
              <a:schemeClr val="bg1"/>
            </a:solidFill>
            <a:latin typeface="Garamond" pitchFamily="18" charset="0"/>
          </a:endParaRPr>
        </a:p>
      </dgm:t>
    </dgm:pt>
    <dgm:pt modelId="{11B86CA9-58EA-486E-9657-3BCF113ED361}" type="parTrans" cxnId="{49147280-72C0-43DF-AEE1-6B57C1AC4243}">
      <dgm:prSet/>
      <dgm:spPr/>
      <dgm:t>
        <a:bodyPr/>
        <a:lstStyle/>
        <a:p>
          <a:endParaRPr lang="en-US" dirty="0"/>
        </a:p>
      </dgm:t>
    </dgm:pt>
    <dgm:pt modelId="{4CE16857-5ECD-4A27-BAA6-91BBC04F35BC}" type="sibTrans" cxnId="{49147280-72C0-43DF-AEE1-6B57C1AC4243}">
      <dgm:prSet/>
      <dgm:spPr/>
      <dgm:t>
        <a:bodyPr/>
        <a:lstStyle/>
        <a:p>
          <a:endParaRPr lang="en-US"/>
        </a:p>
      </dgm:t>
    </dgm:pt>
    <dgm:pt modelId="{A973D4E8-1D31-43BD-9E6D-3D51452A514D}">
      <dgm:prSet custT="1"/>
      <dgm:spPr>
        <a:solidFill>
          <a:schemeClr val="accent1">
            <a:lumMod val="50000"/>
          </a:schemeClr>
        </a:solidFill>
        <a:ln>
          <a:noFill/>
        </a:ln>
        <a:scene3d>
          <a:camera prst="orthographicFront"/>
          <a:lightRig rig="threePt" dir="t"/>
        </a:scene3d>
        <a:sp3d>
          <a:bevelT/>
        </a:sp3d>
      </dgm:spPr>
      <dgm:t>
        <a:bodyPr/>
        <a:lstStyle/>
        <a:p>
          <a:pPr rtl="0"/>
          <a:r>
            <a:rPr lang="en-IN" sz="1300" b="1" dirty="0">
              <a:solidFill>
                <a:schemeClr val="bg1"/>
              </a:solidFill>
              <a:latin typeface="Garamond" pitchFamily="18" charset="0"/>
            </a:rPr>
            <a:t>Increase in maternity leave from 12 to 26 weeks;</a:t>
          </a:r>
        </a:p>
      </dgm:t>
    </dgm:pt>
    <dgm:pt modelId="{AEF0BF4F-066E-45A2-8678-CE6CDF6A147C}" type="parTrans" cxnId="{C724CAF2-0F51-4AB5-A562-71C4C2530856}">
      <dgm:prSet/>
      <dgm:spPr/>
      <dgm:t>
        <a:bodyPr/>
        <a:lstStyle/>
        <a:p>
          <a:endParaRPr lang="en-US" dirty="0"/>
        </a:p>
      </dgm:t>
    </dgm:pt>
    <dgm:pt modelId="{8A30865E-E3EA-4807-A9DD-EB5053D46C3F}" type="sibTrans" cxnId="{C724CAF2-0F51-4AB5-A562-71C4C2530856}">
      <dgm:prSet/>
      <dgm:spPr/>
      <dgm:t>
        <a:bodyPr/>
        <a:lstStyle/>
        <a:p>
          <a:endParaRPr lang="en-US"/>
        </a:p>
      </dgm:t>
    </dgm:pt>
    <dgm:pt modelId="{8139FD6F-7A46-45D4-9B20-3AAC36142D97}">
      <dgm:prSet custT="1"/>
      <dgm:spPr>
        <a:solidFill>
          <a:schemeClr val="accent1">
            <a:lumMod val="50000"/>
          </a:schemeClr>
        </a:solidFill>
        <a:ln>
          <a:noFill/>
        </a:ln>
        <a:scene3d>
          <a:camera prst="orthographicFront"/>
          <a:lightRig rig="threePt" dir="t"/>
        </a:scene3d>
        <a:sp3d>
          <a:bevelT/>
        </a:sp3d>
      </dgm:spPr>
      <dgm:t>
        <a:bodyPr/>
        <a:lstStyle/>
        <a:p>
          <a:pPr rtl="0"/>
          <a:r>
            <a:rPr lang="en-US" sz="1800" b="1" dirty="0">
              <a:solidFill>
                <a:schemeClr val="bg1"/>
              </a:solidFill>
              <a:latin typeface="Garamond" pitchFamily="18" charset="0"/>
            </a:rPr>
            <a:t>Ease</a:t>
          </a:r>
          <a:r>
            <a:rPr lang="en-IN" sz="1800" b="1" dirty="0">
              <a:solidFill>
                <a:schemeClr val="bg1"/>
              </a:solidFill>
              <a:latin typeface="Garamond" pitchFamily="18" charset="0"/>
            </a:rPr>
            <a:t> of Doing Business – Companies</a:t>
          </a:r>
          <a:endParaRPr lang="en-US" sz="1800" b="1" dirty="0">
            <a:solidFill>
              <a:schemeClr val="bg1"/>
            </a:solidFill>
            <a:latin typeface="Garamond" pitchFamily="18" charset="0"/>
          </a:endParaRPr>
        </a:p>
      </dgm:t>
    </dgm:pt>
    <dgm:pt modelId="{24978E99-35F3-4189-B24D-0DE2A7B12670}" type="parTrans" cxnId="{EA2EEFF7-C94D-4346-BA0E-AAF4A11A4842}">
      <dgm:prSet/>
      <dgm:spPr/>
      <dgm:t>
        <a:bodyPr/>
        <a:lstStyle/>
        <a:p>
          <a:endParaRPr lang="en-US"/>
        </a:p>
      </dgm:t>
    </dgm:pt>
    <dgm:pt modelId="{9BC46EE5-3F49-4D85-9B74-CB86F483ED6C}" type="sibTrans" cxnId="{EA2EEFF7-C94D-4346-BA0E-AAF4A11A4842}">
      <dgm:prSet/>
      <dgm:spPr/>
      <dgm:t>
        <a:bodyPr/>
        <a:lstStyle/>
        <a:p>
          <a:endParaRPr lang="en-US"/>
        </a:p>
      </dgm:t>
    </dgm:pt>
    <dgm:pt modelId="{BA453B27-A315-4B8B-876F-A694BE1A7F78}">
      <dgm:prSet custT="1"/>
      <dgm:spPr>
        <a:solidFill>
          <a:schemeClr val="accent1">
            <a:lumMod val="50000"/>
          </a:schemeClr>
        </a:solidFill>
        <a:ln>
          <a:noFill/>
        </a:ln>
        <a:scene3d>
          <a:camera prst="orthographicFront"/>
          <a:lightRig rig="threePt" dir="t"/>
        </a:scene3d>
        <a:sp3d>
          <a:bevelT/>
        </a:sp3d>
      </dgm:spPr>
      <dgm:t>
        <a:bodyPr/>
        <a:lstStyle/>
        <a:p>
          <a:pPr rtl="0"/>
          <a:r>
            <a:rPr lang="en-IN" sz="1300" b="1" dirty="0">
              <a:solidFill>
                <a:schemeClr val="bg1"/>
              </a:solidFill>
              <a:latin typeface="Garamond" pitchFamily="18" charset="0"/>
            </a:rPr>
            <a:t>Transfer of immovable property by Holding to 100% Indian Subsidiary and vice versa exempt;</a:t>
          </a:r>
          <a:endParaRPr lang="en-US" sz="1300" b="1" dirty="0">
            <a:solidFill>
              <a:schemeClr val="bg1"/>
            </a:solidFill>
            <a:latin typeface="Garamond" pitchFamily="18" charset="0"/>
          </a:endParaRPr>
        </a:p>
      </dgm:t>
    </dgm:pt>
    <dgm:pt modelId="{13535BEA-2BD9-4868-98CB-6411FB9FD06D}" type="parTrans" cxnId="{0ECDB0D7-8FCC-420F-BEB3-A12007631820}">
      <dgm:prSet/>
      <dgm:spPr/>
      <dgm:t>
        <a:bodyPr/>
        <a:lstStyle/>
        <a:p>
          <a:endParaRPr lang="en-US" dirty="0"/>
        </a:p>
      </dgm:t>
    </dgm:pt>
    <dgm:pt modelId="{CEBFBD36-2935-400C-A1C6-13C8422579A0}" type="sibTrans" cxnId="{0ECDB0D7-8FCC-420F-BEB3-A12007631820}">
      <dgm:prSet/>
      <dgm:spPr/>
      <dgm:t>
        <a:bodyPr/>
        <a:lstStyle/>
        <a:p>
          <a:endParaRPr lang="en-US"/>
        </a:p>
      </dgm:t>
    </dgm:pt>
    <dgm:pt modelId="{2DCA5A39-1FC9-479D-8420-8E40B848AFD5}">
      <dgm:prSet custT="1"/>
      <dgm:spPr>
        <a:solidFill>
          <a:schemeClr val="accent1">
            <a:lumMod val="50000"/>
          </a:schemeClr>
        </a:solidFill>
        <a:ln>
          <a:noFill/>
        </a:ln>
        <a:scene3d>
          <a:camera prst="orthographicFront"/>
          <a:lightRig rig="threePt" dir="t"/>
        </a:scene3d>
        <a:sp3d>
          <a:bevelT/>
        </a:sp3d>
      </dgm:spPr>
      <dgm:t>
        <a:bodyPr/>
        <a:lstStyle/>
        <a:p>
          <a:pPr rtl="0"/>
          <a:r>
            <a:rPr lang="en-IN" sz="1300" b="1" dirty="0">
              <a:solidFill>
                <a:schemeClr val="bg1"/>
              </a:solidFill>
              <a:latin typeface="Garamond" pitchFamily="18" charset="0"/>
            </a:rPr>
            <a:t>Tax rate 25% on profits for T/O up to Rs.250 crores;</a:t>
          </a:r>
          <a:endParaRPr lang="en-US" sz="1300" b="1" dirty="0">
            <a:solidFill>
              <a:schemeClr val="bg1"/>
            </a:solidFill>
            <a:latin typeface="Garamond" pitchFamily="18" charset="0"/>
          </a:endParaRPr>
        </a:p>
      </dgm:t>
    </dgm:pt>
    <dgm:pt modelId="{850185DC-CB17-4759-BC2A-79AA58093171}" type="parTrans" cxnId="{DA0A6A5A-9908-4E30-8531-6E2C86D24650}">
      <dgm:prSet/>
      <dgm:spPr/>
      <dgm:t>
        <a:bodyPr/>
        <a:lstStyle/>
        <a:p>
          <a:endParaRPr lang="en-US" dirty="0"/>
        </a:p>
      </dgm:t>
    </dgm:pt>
    <dgm:pt modelId="{3F86133E-87F5-4918-A4FC-9580FCD1134A}" type="sibTrans" cxnId="{DA0A6A5A-9908-4E30-8531-6E2C86D24650}">
      <dgm:prSet/>
      <dgm:spPr/>
      <dgm:t>
        <a:bodyPr/>
        <a:lstStyle/>
        <a:p>
          <a:endParaRPr lang="en-US"/>
        </a:p>
      </dgm:t>
    </dgm:pt>
    <dgm:pt modelId="{A9D60D07-F15F-48B0-BFC1-790B1F6A7F29}">
      <dgm:prSet custT="1"/>
      <dgm:spPr>
        <a:solidFill>
          <a:schemeClr val="accent1">
            <a:lumMod val="50000"/>
          </a:schemeClr>
        </a:solidFill>
        <a:ln>
          <a:noFill/>
        </a:ln>
        <a:scene3d>
          <a:camera prst="orthographicFront"/>
          <a:lightRig rig="threePt" dir="t"/>
        </a:scene3d>
        <a:sp3d>
          <a:bevelT/>
        </a:sp3d>
      </dgm:spPr>
      <dgm:t>
        <a:bodyPr/>
        <a:lstStyle/>
        <a:p>
          <a:pPr rtl="0"/>
          <a:r>
            <a:rPr lang="en-IN" sz="1300" b="1" dirty="0">
              <a:solidFill>
                <a:schemeClr val="bg1"/>
              </a:solidFill>
              <a:latin typeface="Garamond" pitchFamily="18" charset="0"/>
            </a:rPr>
            <a:t>For 3 years 12% employee share of PF will be borne by government for new employee in textile, leather and footwear industry;</a:t>
          </a:r>
          <a:endParaRPr lang="en-US" sz="1300" b="1" dirty="0">
            <a:solidFill>
              <a:schemeClr val="bg1"/>
            </a:solidFill>
            <a:latin typeface="Garamond" pitchFamily="18" charset="0"/>
          </a:endParaRPr>
        </a:p>
      </dgm:t>
    </dgm:pt>
    <dgm:pt modelId="{74296127-C77D-4651-B0E4-0BCBC98D8C42}" type="parTrans" cxnId="{9EB6498F-28DE-498B-8AC7-09C73F0219E4}">
      <dgm:prSet/>
      <dgm:spPr/>
      <dgm:t>
        <a:bodyPr/>
        <a:lstStyle/>
        <a:p>
          <a:endParaRPr lang="en-US" dirty="0"/>
        </a:p>
      </dgm:t>
    </dgm:pt>
    <dgm:pt modelId="{BC76222E-F28A-40F7-9BF9-EDA8E874F7B1}" type="sibTrans" cxnId="{9EB6498F-28DE-498B-8AC7-09C73F0219E4}">
      <dgm:prSet/>
      <dgm:spPr/>
      <dgm:t>
        <a:bodyPr/>
        <a:lstStyle/>
        <a:p>
          <a:endParaRPr lang="en-US"/>
        </a:p>
      </dgm:t>
    </dgm:pt>
    <dgm:pt modelId="{EE2658AD-7BF0-4D8B-81DF-B7C869204010}" type="pres">
      <dgm:prSet presAssocID="{48D04312-A8F3-49BA-ACC1-9B2DF73BE152}" presName="diagram" presStyleCnt="0">
        <dgm:presLayoutVars>
          <dgm:chPref val="1"/>
          <dgm:dir/>
          <dgm:animOne val="branch"/>
          <dgm:animLvl val="lvl"/>
          <dgm:resizeHandles/>
        </dgm:presLayoutVars>
      </dgm:prSet>
      <dgm:spPr/>
      <dgm:t>
        <a:bodyPr/>
        <a:lstStyle/>
        <a:p>
          <a:endParaRPr lang="en-US"/>
        </a:p>
      </dgm:t>
    </dgm:pt>
    <dgm:pt modelId="{0B4667D8-CCD6-4C87-9F13-CA03CFDE3BC3}" type="pres">
      <dgm:prSet presAssocID="{A5424465-6FDE-42E2-9A43-1BF0060F5318}" presName="root" presStyleCnt="0"/>
      <dgm:spPr/>
    </dgm:pt>
    <dgm:pt modelId="{3E964224-9179-4F7E-9920-894373AC11FB}" type="pres">
      <dgm:prSet presAssocID="{A5424465-6FDE-42E2-9A43-1BF0060F5318}" presName="rootComposite" presStyleCnt="0"/>
      <dgm:spPr/>
    </dgm:pt>
    <dgm:pt modelId="{3772B7BA-32C2-4EF4-B708-372B230E09A5}" type="pres">
      <dgm:prSet presAssocID="{A5424465-6FDE-42E2-9A43-1BF0060F5318}" presName="rootText" presStyleLbl="node1" presStyleIdx="0" presStyleCnt="4" custScaleX="110000" custScaleY="90909"/>
      <dgm:spPr/>
      <dgm:t>
        <a:bodyPr/>
        <a:lstStyle/>
        <a:p>
          <a:endParaRPr lang="en-US"/>
        </a:p>
      </dgm:t>
    </dgm:pt>
    <dgm:pt modelId="{FC5BFB69-5BE5-45F8-B9C7-E9A31DC4128B}" type="pres">
      <dgm:prSet presAssocID="{A5424465-6FDE-42E2-9A43-1BF0060F5318}" presName="rootConnector" presStyleLbl="node1" presStyleIdx="0" presStyleCnt="4"/>
      <dgm:spPr/>
      <dgm:t>
        <a:bodyPr/>
        <a:lstStyle/>
        <a:p>
          <a:endParaRPr lang="en-US"/>
        </a:p>
      </dgm:t>
    </dgm:pt>
    <dgm:pt modelId="{80A4F063-4247-4606-A306-72B10C32F395}" type="pres">
      <dgm:prSet presAssocID="{A5424465-6FDE-42E2-9A43-1BF0060F5318}" presName="childShape" presStyleCnt="0"/>
      <dgm:spPr/>
    </dgm:pt>
    <dgm:pt modelId="{5433380F-F497-4EFB-B2A6-1B6584A33EB8}" type="pres">
      <dgm:prSet presAssocID="{05FA7399-193E-4121-9FEC-D5429CFB372A}" presName="Name13" presStyleLbl="parChTrans1D2" presStyleIdx="0" presStyleCnt="10"/>
      <dgm:spPr/>
      <dgm:t>
        <a:bodyPr/>
        <a:lstStyle/>
        <a:p>
          <a:endParaRPr lang="en-US"/>
        </a:p>
      </dgm:t>
    </dgm:pt>
    <dgm:pt modelId="{3A216A56-B162-4351-B171-CBCFBCBAAEFB}" type="pres">
      <dgm:prSet presAssocID="{794E73B2-CECB-4031-A185-50BFBA1BC4F6}" presName="childText" presStyleLbl="bgAcc1" presStyleIdx="0" presStyleCnt="10" custScaleX="110000" custScaleY="90909">
        <dgm:presLayoutVars>
          <dgm:bulletEnabled val="1"/>
        </dgm:presLayoutVars>
      </dgm:prSet>
      <dgm:spPr/>
      <dgm:t>
        <a:bodyPr/>
        <a:lstStyle/>
        <a:p>
          <a:endParaRPr lang="en-US"/>
        </a:p>
      </dgm:t>
    </dgm:pt>
    <dgm:pt modelId="{C3566E9A-07B7-47CF-9017-7D290CFA3D96}" type="pres">
      <dgm:prSet presAssocID="{0233161E-3CD0-4E33-949E-B021D31A2C10}" presName="Name13" presStyleLbl="parChTrans1D2" presStyleIdx="1" presStyleCnt="10"/>
      <dgm:spPr/>
      <dgm:t>
        <a:bodyPr/>
        <a:lstStyle/>
        <a:p>
          <a:endParaRPr lang="en-US"/>
        </a:p>
      </dgm:t>
    </dgm:pt>
    <dgm:pt modelId="{A2D84F45-5AF5-40E6-95E7-CAED7814683B}" type="pres">
      <dgm:prSet presAssocID="{AE5A5D7B-F9EC-41C9-A42C-CA8062A46EE0}" presName="childText" presStyleLbl="bgAcc1" presStyleIdx="1" presStyleCnt="10" custScaleX="110000" custScaleY="90909">
        <dgm:presLayoutVars>
          <dgm:bulletEnabled val="1"/>
        </dgm:presLayoutVars>
      </dgm:prSet>
      <dgm:spPr/>
      <dgm:t>
        <a:bodyPr/>
        <a:lstStyle/>
        <a:p>
          <a:endParaRPr lang="en-US"/>
        </a:p>
      </dgm:t>
    </dgm:pt>
    <dgm:pt modelId="{D1B3B2AD-5AE5-4871-A38F-6683673C4E04}" type="pres">
      <dgm:prSet presAssocID="{316989E1-2E9C-488A-9931-A6F1416498D6}" presName="Name13" presStyleLbl="parChTrans1D2" presStyleIdx="2" presStyleCnt="10"/>
      <dgm:spPr/>
      <dgm:t>
        <a:bodyPr/>
        <a:lstStyle/>
        <a:p>
          <a:endParaRPr lang="en-US"/>
        </a:p>
      </dgm:t>
    </dgm:pt>
    <dgm:pt modelId="{91431115-529D-46EB-A56D-DCEC971AB02F}" type="pres">
      <dgm:prSet presAssocID="{1DFA2F4A-B249-49D7-8A1A-2E7F015C75ED}" presName="childText" presStyleLbl="bgAcc1" presStyleIdx="2" presStyleCnt="10" custScaleX="110000" custScaleY="90909">
        <dgm:presLayoutVars>
          <dgm:bulletEnabled val="1"/>
        </dgm:presLayoutVars>
      </dgm:prSet>
      <dgm:spPr/>
      <dgm:t>
        <a:bodyPr/>
        <a:lstStyle/>
        <a:p>
          <a:endParaRPr lang="en-US"/>
        </a:p>
      </dgm:t>
    </dgm:pt>
    <dgm:pt modelId="{7A87764E-2135-45EA-975B-5CA90AFBF07E}" type="pres">
      <dgm:prSet presAssocID="{DA9FD477-9E39-4017-9A53-6A47E9B2C38B}" presName="Name13" presStyleLbl="parChTrans1D2" presStyleIdx="3" presStyleCnt="10"/>
      <dgm:spPr/>
      <dgm:t>
        <a:bodyPr/>
        <a:lstStyle/>
        <a:p>
          <a:endParaRPr lang="en-US"/>
        </a:p>
      </dgm:t>
    </dgm:pt>
    <dgm:pt modelId="{AD1FAFDE-5B3E-4239-9330-0A67E910BC83}" type="pres">
      <dgm:prSet presAssocID="{F4E0B82F-4A33-4055-9B1D-67CA9D3385CA}" presName="childText" presStyleLbl="bgAcc1" presStyleIdx="3" presStyleCnt="10" custScaleX="110000" custScaleY="90909">
        <dgm:presLayoutVars>
          <dgm:bulletEnabled val="1"/>
        </dgm:presLayoutVars>
      </dgm:prSet>
      <dgm:spPr/>
      <dgm:t>
        <a:bodyPr/>
        <a:lstStyle/>
        <a:p>
          <a:endParaRPr lang="en-US"/>
        </a:p>
      </dgm:t>
    </dgm:pt>
    <dgm:pt modelId="{A7EADAD3-CD74-4C04-A281-36D984834BD9}" type="pres">
      <dgm:prSet presAssocID="{8258076E-631D-4112-98A9-F5A603B9AC8A}" presName="root" presStyleCnt="0"/>
      <dgm:spPr/>
    </dgm:pt>
    <dgm:pt modelId="{D3D63A60-260E-4FA0-816F-FA46235577EE}" type="pres">
      <dgm:prSet presAssocID="{8258076E-631D-4112-98A9-F5A603B9AC8A}" presName="rootComposite" presStyleCnt="0"/>
      <dgm:spPr/>
    </dgm:pt>
    <dgm:pt modelId="{301A3708-5EEC-4D6D-A031-A01D409038FF}" type="pres">
      <dgm:prSet presAssocID="{8258076E-631D-4112-98A9-F5A603B9AC8A}" presName="rootText" presStyleLbl="node1" presStyleIdx="1" presStyleCnt="4" custScaleX="110000" custScaleY="90909"/>
      <dgm:spPr/>
      <dgm:t>
        <a:bodyPr/>
        <a:lstStyle/>
        <a:p>
          <a:endParaRPr lang="en-US"/>
        </a:p>
      </dgm:t>
    </dgm:pt>
    <dgm:pt modelId="{5D15260D-CEA1-40AA-A8F1-13B43C136E5E}" type="pres">
      <dgm:prSet presAssocID="{8258076E-631D-4112-98A9-F5A603B9AC8A}" presName="rootConnector" presStyleLbl="node1" presStyleIdx="1" presStyleCnt="4"/>
      <dgm:spPr/>
      <dgm:t>
        <a:bodyPr/>
        <a:lstStyle/>
        <a:p>
          <a:endParaRPr lang="en-US"/>
        </a:p>
      </dgm:t>
    </dgm:pt>
    <dgm:pt modelId="{8B8FE6B3-4474-4CBA-9C25-081DAF16BEB8}" type="pres">
      <dgm:prSet presAssocID="{8258076E-631D-4112-98A9-F5A603B9AC8A}" presName="childShape" presStyleCnt="0"/>
      <dgm:spPr/>
    </dgm:pt>
    <dgm:pt modelId="{0C938EB7-0618-4567-8672-B81D1DE052BD}" type="pres">
      <dgm:prSet presAssocID="{2004E0A6-4180-4E50-97EF-F9DDAB751F0C}" presName="Name13" presStyleLbl="parChTrans1D2" presStyleIdx="4" presStyleCnt="10"/>
      <dgm:spPr/>
      <dgm:t>
        <a:bodyPr/>
        <a:lstStyle/>
        <a:p>
          <a:endParaRPr lang="en-US"/>
        </a:p>
      </dgm:t>
    </dgm:pt>
    <dgm:pt modelId="{6AFD124C-756E-452C-BE9D-168E00168DD0}" type="pres">
      <dgm:prSet presAssocID="{6AB59714-470D-4A42-AB03-0701A4446446}" presName="childText" presStyleLbl="bgAcc1" presStyleIdx="4" presStyleCnt="10" custScaleX="110000" custScaleY="128210">
        <dgm:presLayoutVars>
          <dgm:bulletEnabled val="1"/>
        </dgm:presLayoutVars>
      </dgm:prSet>
      <dgm:spPr/>
      <dgm:t>
        <a:bodyPr/>
        <a:lstStyle/>
        <a:p>
          <a:endParaRPr lang="en-US"/>
        </a:p>
      </dgm:t>
    </dgm:pt>
    <dgm:pt modelId="{BB8BDEC9-896A-4D0E-AD77-312260E3113F}" type="pres">
      <dgm:prSet presAssocID="{74296127-C77D-4651-B0E4-0BCBC98D8C42}" presName="Name13" presStyleLbl="parChTrans1D2" presStyleIdx="5" presStyleCnt="10"/>
      <dgm:spPr/>
      <dgm:t>
        <a:bodyPr/>
        <a:lstStyle/>
        <a:p>
          <a:endParaRPr lang="en-US"/>
        </a:p>
      </dgm:t>
    </dgm:pt>
    <dgm:pt modelId="{130C7692-51CA-4F4B-AF1B-544242A88099}" type="pres">
      <dgm:prSet presAssocID="{A9D60D07-F15F-48B0-BFC1-790B1F6A7F29}" presName="childText" presStyleLbl="bgAcc1" presStyleIdx="5" presStyleCnt="10" custScaleX="110000" custScaleY="203537" custLinFactNeighborX="964" custLinFactNeighborY="8484">
        <dgm:presLayoutVars>
          <dgm:bulletEnabled val="1"/>
        </dgm:presLayoutVars>
      </dgm:prSet>
      <dgm:spPr/>
      <dgm:t>
        <a:bodyPr/>
        <a:lstStyle/>
        <a:p>
          <a:endParaRPr lang="en-US"/>
        </a:p>
      </dgm:t>
    </dgm:pt>
    <dgm:pt modelId="{9ED6A0C2-E23F-4DA0-BFE1-1C16C7162941}" type="pres">
      <dgm:prSet presAssocID="{D705628C-FECE-4401-B1C5-A7C6ED567AE4}" presName="root" presStyleCnt="0"/>
      <dgm:spPr/>
    </dgm:pt>
    <dgm:pt modelId="{EEBB2639-E025-4B08-8EE7-6E5417E3593C}" type="pres">
      <dgm:prSet presAssocID="{D705628C-FECE-4401-B1C5-A7C6ED567AE4}" presName="rootComposite" presStyleCnt="0"/>
      <dgm:spPr/>
    </dgm:pt>
    <dgm:pt modelId="{3E0931CF-C5FC-432F-9638-24A6F18753A9}" type="pres">
      <dgm:prSet presAssocID="{D705628C-FECE-4401-B1C5-A7C6ED567AE4}" presName="rootText" presStyleLbl="node1" presStyleIdx="2" presStyleCnt="4" custScaleX="110000" custScaleY="90909"/>
      <dgm:spPr/>
      <dgm:t>
        <a:bodyPr/>
        <a:lstStyle/>
        <a:p>
          <a:endParaRPr lang="en-US"/>
        </a:p>
      </dgm:t>
    </dgm:pt>
    <dgm:pt modelId="{23988817-3895-40D8-BAAA-BD6AD9EE1A60}" type="pres">
      <dgm:prSet presAssocID="{D705628C-FECE-4401-B1C5-A7C6ED567AE4}" presName="rootConnector" presStyleLbl="node1" presStyleIdx="2" presStyleCnt="4"/>
      <dgm:spPr/>
      <dgm:t>
        <a:bodyPr/>
        <a:lstStyle/>
        <a:p>
          <a:endParaRPr lang="en-US"/>
        </a:p>
      </dgm:t>
    </dgm:pt>
    <dgm:pt modelId="{5AB4045E-A73A-4D99-A163-C38E1336852E}" type="pres">
      <dgm:prSet presAssocID="{D705628C-FECE-4401-B1C5-A7C6ED567AE4}" presName="childShape" presStyleCnt="0"/>
      <dgm:spPr/>
    </dgm:pt>
    <dgm:pt modelId="{EC2A91B4-5A79-48CF-B321-CD4BAE027B3B}" type="pres">
      <dgm:prSet presAssocID="{11B86CA9-58EA-486E-9657-3BCF113ED361}" presName="Name13" presStyleLbl="parChTrans1D2" presStyleIdx="6" presStyleCnt="10"/>
      <dgm:spPr/>
      <dgm:t>
        <a:bodyPr/>
        <a:lstStyle/>
        <a:p>
          <a:endParaRPr lang="en-US"/>
        </a:p>
      </dgm:t>
    </dgm:pt>
    <dgm:pt modelId="{B9A3EE14-CCED-4DD1-A1CC-FCEDCDA90C28}" type="pres">
      <dgm:prSet presAssocID="{AFC9EC48-21F4-421D-A41A-C64E92B7D63E}" presName="childText" presStyleLbl="bgAcc1" presStyleIdx="6" presStyleCnt="10" custScaleX="110000" custScaleY="115205">
        <dgm:presLayoutVars>
          <dgm:bulletEnabled val="1"/>
        </dgm:presLayoutVars>
      </dgm:prSet>
      <dgm:spPr/>
      <dgm:t>
        <a:bodyPr/>
        <a:lstStyle/>
        <a:p>
          <a:endParaRPr lang="en-US"/>
        </a:p>
      </dgm:t>
    </dgm:pt>
    <dgm:pt modelId="{EC6BB11F-01E0-4C35-8E30-10568B6DE3A3}" type="pres">
      <dgm:prSet presAssocID="{AEF0BF4F-066E-45A2-8678-CE6CDF6A147C}" presName="Name13" presStyleLbl="parChTrans1D2" presStyleIdx="7" presStyleCnt="10"/>
      <dgm:spPr/>
      <dgm:t>
        <a:bodyPr/>
        <a:lstStyle/>
        <a:p>
          <a:endParaRPr lang="en-US"/>
        </a:p>
      </dgm:t>
    </dgm:pt>
    <dgm:pt modelId="{089A4AF9-6C8D-461B-82FF-303D1873C243}" type="pres">
      <dgm:prSet presAssocID="{A973D4E8-1D31-43BD-9E6D-3D51452A514D}" presName="childText" presStyleLbl="bgAcc1" presStyleIdx="7" presStyleCnt="10" custScaleX="110000" custScaleY="90909">
        <dgm:presLayoutVars>
          <dgm:bulletEnabled val="1"/>
        </dgm:presLayoutVars>
      </dgm:prSet>
      <dgm:spPr/>
      <dgm:t>
        <a:bodyPr/>
        <a:lstStyle/>
        <a:p>
          <a:endParaRPr lang="en-US"/>
        </a:p>
      </dgm:t>
    </dgm:pt>
    <dgm:pt modelId="{41526EEF-5BCE-4A85-BDCA-F4792D17E65B}" type="pres">
      <dgm:prSet presAssocID="{8139FD6F-7A46-45D4-9B20-3AAC36142D97}" presName="root" presStyleCnt="0"/>
      <dgm:spPr/>
    </dgm:pt>
    <dgm:pt modelId="{CF1D4DBE-9745-4F1A-B36C-DC8D6F298268}" type="pres">
      <dgm:prSet presAssocID="{8139FD6F-7A46-45D4-9B20-3AAC36142D97}" presName="rootComposite" presStyleCnt="0"/>
      <dgm:spPr/>
    </dgm:pt>
    <dgm:pt modelId="{82531597-7428-4E1D-9FD9-432BC871DF36}" type="pres">
      <dgm:prSet presAssocID="{8139FD6F-7A46-45D4-9B20-3AAC36142D97}" presName="rootText" presStyleLbl="node1" presStyleIdx="3" presStyleCnt="4" custScaleX="110000" custScaleY="90909"/>
      <dgm:spPr/>
      <dgm:t>
        <a:bodyPr/>
        <a:lstStyle/>
        <a:p>
          <a:endParaRPr lang="en-US"/>
        </a:p>
      </dgm:t>
    </dgm:pt>
    <dgm:pt modelId="{517AA7EE-D086-4538-8289-8628F357D26F}" type="pres">
      <dgm:prSet presAssocID="{8139FD6F-7A46-45D4-9B20-3AAC36142D97}" presName="rootConnector" presStyleLbl="node1" presStyleIdx="3" presStyleCnt="4"/>
      <dgm:spPr/>
      <dgm:t>
        <a:bodyPr/>
        <a:lstStyle/>
        <a:p>
          <a:endParaRPr lang="en-US"/>
        </a:p>
      </dgm:t>
    </dgm:pt>
    <dgm:pt modelId="{B0450F3B-BA3A-440A-B1A8-048C96343201}" type="pres">
      <dgm:prSet presAssocID="{8139FD6F-7A46-45D4-9B20-3AAC36142D97}" presName="childShape" presStyleCnt="0"/>
      <dgm:spPr/>
    </dgm:pt>
    <dgm:pt modelId="{156BA954-3A43-413F-B580-410D5E466D1D}" type="pres">
      <dgm:prSet presAssocID="{13535BEA-2BD9-4868-98CB-6411FB9FD06D}" presName="Name13" presStyleLbl="parChTrans1D2" presStyleIdx="8" presStyleCnt="10"/>
      <dgm:spPr/>
      <dgm:t>
        <a:bodyPr/>
        <a:lstStyle/>
        <a:p>
          <a:endParaRPr lang="en-US"/>
        </a:p>
      </dgm:t>
    </dgm:pt>
    <dgm:pt modelId="{308FD330-8968-47E6-B643-F78A0555AD31}" type="pres">
      <dgm:prSet presAssocID="{BA453B27-A315-4B8B-876F-A694BE1A7F78}" presName="childText" presStyleLbl="bgAcc1" presStyleIdx="8" presStyleCnt="10" custScaleX="110000" custScaleY="227282">
        <dgm:presLayoutVars>
          <dgm:bulletEnabled val="1"/>
        </dgm:presLayoutVars>
      </dgm:prSet>
      <dgm:spPr/>
      <dgm:t>
        <a:bodyPr/>
        <a:lstStyle/>
        <a:p>
          <a:endParaRPr lang="en-US"/>
        </a:p>
      </dgm:t>
    </dgm:pt>
    <dgm:pt modelId="{2B327B31-089A-42F9-A6A0-23843AEE1EED}" type="pres">
      <dgm:prSet presAssocID="{850185DC-CB17-4759-BC2A-79AA58093171}" presName="Name13" presStyleLbl="parChTrans1D2" presStyleIdx="9" presStyleCnt="10"/>
      <dgm:spPr/>
      <dgm:t>
        <a:bodyPr/>
        <a:lstStyle/>
        <a:p>
          <a:endParaRPr lang="en-US"/>
        </a:p>
      </dgm:t>
    </dgm:pt>
    <dgm:pt modelId="{C396011A-CEE3-4F21-9CDC-844062C973C6}" type="pres">
      <dgm:prSet presAssocID="{2DCA5A39-1FC9-479D-8420-8E40B848AFD5}" presName="childText" presStyleLbl="bgAcc1" presStyleIdx="9" presStyleCnt="10" custScaleX="110000" custScaleY="90909" custLinFactNeighborY="-9984">
        <dgm:presLayoutVars>
          <dgm:bulletEnabled val="1"/>
        </dgm:presLayoutVars>
      </dgm:prSet>
      <dgm:spPr/>
      <dgm:t>
        <a:bodyPr/>
        <a:lstStyle/>
        <a:p>
          <a:endParaRPr lang="en-US"/>
        </a:p>
      </dgm:t>
    </dgm:pt>
  </dgm:ptLst>
  <dgm:cxnLst>
    <dgm:cxn modelId="{DB78156F-A0B8-41BC-A7AD-B726425CC8D7}" type="presOf" srcId="{F4E0B82F-4A33-4055-9B1D-67CA9D3385CA}" destId="{AD1FAFDE-5B3E-4239-9330-0A67E910BC83}" srcOrd="0" destOrd="0" presId="urn:microsoft.com/office/officeart/2005/8/layout/hierarchy3"/>
    <dgm:cxn modelId="{48DC03D9-3C93-4500-9550-1CD9C16C83BF}" type="presOf" srcId="{A9D60D07-F15F-48B0-BFC1-790B1F6A7F29}" destId="{130C7692-51CA-4F4B-AF1B-544242A88099}" srcOrd="0" destOrd="0" presId="urn:microsoft.com/office/officeart/2005/8/layout/hierarchy3"/>
    <dgm:cxn modelId="{9EB6498F-28DE-498B-8AC7-09C73F0219E4}" srcId="{8258076E-631D-4112-98A9-F5A603B9AC8A}" destId="{A9D60D07-F15F-48B0-BFC1-790B1F6A7F29}" srcOrd="1" destOrd="0" parTransId="{74296127-C77D-4651-B0E4-0BCBC98D8C42}" sibTransId="{BC76222E-F28A-40F7-9BF9-EDA8E874F7B1}"/>
    <dgm:cxn modelId="{8C28F384-54F2-4433-9E82-D57F00F6A0EB}" type="presOf" srcId="{2004E0A6-4180-4E50-97EF-F9DDAB751F0C}" destId="{0C938EB7-0618-4567-8672-B81D1DE052BD}" srcOrd="0" destOrd="0" presId="urn:microsoft.com/office/officeart/2005/8/layout/hierarchy3"/>
    <dgm:cxn modelId="{11D7F9DD-2100-448D-95C5-5380118F8BBB}" type="presOf" srcId="{850185DC-CB17-4759-BC2A-79AA58093171}" destId="{2B327B31-089A-42F9-A6A0-23843AEE1EED}" srcOrd="0" destOrd="0" presId="urn:microsoft.com/office/officeart/2005/8/layout/hierarchy3"/>
    <dgm:cxn modelId="{A756BA51-863F-4EE6-9880-A51ADF05D291}" type="presOf" srcId="{A5424465-6FDE-42E2-9A43-1BF0060F5318}" destId="{FC5BFB69-5BE5-45F8-B9C7-E9A31DC4128B}" srcOrd="1" destOrd="0" presId="urn:microsoft.com/office/officeart/2005/8/layout/hierarchy3"/>
    <dgm:cxn modelId="{B025FAAA-D680-4DEB-B995-9376DA70652F}" type="presOf" srcId="{48D04312-A8F3-49BA-ACC1-9B2DF73BE152}" destId="{EE2658AD-7BF0-4D8B-81DF-B7C869204010}" srcOrd="0" destOrd="0" presId="urn:microsoft.com/office/officeart/2005/8/layout/hierarchy3"/>
    <dgm:cxn modelId="{6EC981AE-02BA-4AC0-960A-1AFA8AC4EEFD}" srcId="{48D04312-A8F3-49BA-ACC1-9B2DF73BE152}" destId="{8258076E-631D-4112-98A9-F5A603B9AC8A}" srcOrd="1" destOrd="0" parTransId="{86F6F1BF-6928-4CD9-8EE5-C4E13E872E41}" sibTransId="{91CD1D02-2954-4582-9DCA-15BD24C98B12}"/>
    <dgm:cxn modelId="{21D3E807-8246-42C6-9EF0-155CEE8EEB8C}" type="presOf" srcId="{13535BEA-2BD9-4868-98CB-6411FB9FD06D}" destId="{156BA954-3A43-413F-B580-410D5E466D1D}" srcOrd="0" destOrd="0" presId="urn:microsoft.com/office/officeart/2005/8/layout/hierarchy3"/>
    <dgm:cxn modelId="{5CCC09FC-51CF-4A45-A4C9-5F220DDC3488}" type="presOf" srcId="{316989E1-2E9C-488A-9931-A6F1416498D6}" destId="{D1B3B2AD-5AE5-4871-A38F-6683673C4E04}" srcOrd="0" destOrd="0" presId="urn:microsoft.com/office/officeart/2005/8/layout/hierarchy3"/>
    <dgm:cxn modelId="{2B36C802-68B7-4A73-B9E9-7BCFAF866B99}" type="presOf" srcId="{74296127-C77D-4651-B0E4-0BCBC98D8C42}" destId="{BB8BDEC9-896A-4D0E-AD77-312260E3113F}" srcOrd="0" destOrd="0" presId="urn:microsoft.com/office/officeart/2005/8/layout/hierarchy3"/>
    <dgm:cxn modelId="{CE62B523-448D-46A2-881F-D62568C22577}" type="presOf" srcId="{DA9FD477-9E39-4017-9A53-6A47E9B2C38B}" destId="{7A87764E-2135-45EA-975B-5CA90AFBF07E}" srcOrd="0" destOrd="0" presId="urn:microsoft.com/office/officeart/2005/8/layout/hierarchy3"/>
    <dgm:cxn modelId="{0ECDB0D7-8FCC-420F-BEB3-A12007631820}" srcId="{8139FD6F-7A46-45D4-9B20-3AAC36142D97}" destId="{BA453B27-A315-4B8B-876F-A694BE1A7F78}" srcOrd="0" destOrd="0" parTransId="{13535BEA-2BD9-4868-98CB-6411FB9FD06D}" sibTransId="{CEBFBD36-2935-400C-A1C6-13C8422579A0}"/>
    <dgm:cxn modelId="{EA2EEFF7-C94D-4346-BA0E-AAF4A11A4842}" srcId="{48D04312-A8F3-49BA-ACC1-9B2DF73BE152}" destId="{8139FD6F-7A46-45D4-9B20-3AAC36142D97}" srcOrd="3" destOrd="0" parTransId="{24978E99-35F3-4189-B24D-0DE2A7B12670}" sibTransId="{9BC46EE5-3F49-4D85-9B74-CB86F483ED6C}"/>
    <dgm:cxn modelId="{1F95E0AB-6C45-451B-A240-9CAB64C660B6}" type="presOf" srcId="{AFC9EC48-21F4-421D-A41A-C64E92B7D63E}" destId="{B9A3EE14-CCED-4DD1-A1CC-FCEDCDA90C28}" srcOrd="0" destOrd="0" presId="urn:microsoft.com/office/officeart/2005/8/layout/hierarchy3"/>
    <dgm:cxn modelId="{6B6C963E-9A0A-4639-843F-20D039693BF1}" type="presOf" srcId="{6AB59714-470D-4A42-AB03-0701A4446446}" destId="{6AFD124C-756E-452C-BE9D-168E00168DD0}" srcOrd="0" destOrd="0" presId="urn:microsoft.com/office/officeart/2005/8/layout/hierarchy3"/>
    <dgm:cxn modelId="{1F68D123-A5DD-4C38-8860-A55E60DF0F85}" type="presOf" srcId="{0233161E-3CD0-4E33-949E-B021D31A2C10}" destId="{C3566E9A-07B7-47CF-9017-7D290CFA3D96}" srcOrd="0" destOrd="0" presId="urn:microsoft.com/office/officeart/2005/8/layout/hierarchy3"/>
    <dgm:cxn modelId="{EFB2BA38-E410-4374-B568-F16480D6ACB8}" srcId="{8258076E-631D-4112-98A9-F5A603B9AC8A}" destId="{6AB59714-470D-4A42-AB03-0701A4446446}" srcOrd="0" destOrd="0" parTransId="{2004E0A6-4180-4E50-97EF-F9DDAB751F0C}" sibTransId="{651ACB9E-DCCD-4CFE-A9AD-CCEB94149E14}"/>
    <dgm:cxn modelId="{49147280-72C0-43DF-AEE1-6B57C1AC4243}" srcId="{D705628C-FECE-4401-B1C5-A7C6ED567AE4}" destId="{AFC9EC48-21F4-421D-A41A-C64E92B7D63E}" srcOrd="0" destOrd="0" parTransId="{11B86CA9-58EA-486E-9657-3BCF113ED361}" sibTransId="{4CE16857-5ECD-4A27-BAA6-91BBC04F35BC}"/>
    <dgm:cxn modelId="{28220377-F3A3-4E13-AA9C-5DB06E1D5A09}" type="presOf" srcId="{8139FD6F-7A46-45D4-9B20-3AAC36142D97}" destId="{82531597-7428-4E1D-9FD9-432BC871DF36}" srcOrd="0" destOrd="0" presId="urn:microsoft.com/office/officeart/2005/8/layout/hierarchy3"/>
    <dgm:cxn modelId="{A235F019-E937-4212-B7BC-6B008E8A5FB0}" type="presOf" srcId="{05FA7399-193E-4121-9FEC-D5429CFB372A}" destId="{5433380F-F497-4EFB-B2A6-1B6584A33EB8}" srcOrd="0" destOrd="0" presId="urn:microsoft.com/office/officeart/2005/8/layout/hierarchy3"/>
    <dgm:cxn modelId="{3B9DAE39-2A5D-4C92-8622-45E6C4E5A9A5}" type="presOf" srcId="{8258076E-631D-4112-98A9-F5A603B9AC8A}" destId="{301A3708-5EEC-4D6D-A031-A01D409038FF}" srcOrd="0" destOrd="0" presId="urn:microsoft.com/office/officeart/2005/8/layout/hierarchy3"/>
    <dgm:cxn modelId="{2BE2A188-CA80-4F90-877D-37B6DF7E9054}" srcId="{A5424465-6FDE-42E2-9A43-1BF0060F5318}" destId="{F4E0B82F-4A33-4055-9B1D-67CA9D3385CA}" srcOrd="3" destOrd="0" parTransId="{DA9FD477-9E39-4017-9A53-6A47E9B2C38B}" sibTransId="{743EDCF8-3663-4B22-97F3-6BC5583CE177}"/>
    <dgm:cxn modelId="{B98B9255-8DC3-49EF-98F8-95D0A7A22E48}" type="presOf" srcId="{8139FD6F-7A46-45D4-9B20-3AAC36142D97}" destId="{517AA7EE-D086-4538-8289-8628F357D26F}" srcOrd="1" destOrd="0" presId="urn:microsoft.com/office/officeart/2005/8/layout/hierarchy3"/>
    <dgm:cxn modelId="{588E124C-E997-4765-A0F5-4E186BFDB53E}" type="presOf" srcId="{D705628C-FECE-4401-B1C5-A7C6ED567AE4}" destId="{3E0931CF-C5FC-432F-9638-24A6F18753A9}" srcOrd="0" destOrd="0" presId="urn:microsoft.com/office/officeart/2005/8/layout/hierarchy3"/>
    <dgm:cxn modelId="{F1A319C3-077C-4D33-BE75-D7E0456642DA}" srcId="{A5424465-6FDE-42E2-9A43-1BF0060F5318}" destId="{1DFA2F4A-B249-49D7-8A1A-2E7F015C75ED}" srcOrd="2" destOrd="0" parTransId="{316989E1-2E9C-488A-9931-A6F1416498D6}" sibTransId="{24705785-2836-47CF-89E8-AFC8D8584E07}"/>
    <dgm:cxn modelId="{6086A3A9-A3CB-44D3-8B08-1DBC20034586}" type="presOf" srcId="{A973D4E8-1D31-43BD-9E6D-3D51452A514D}" destId="{089A4AF9-6C8D-461B-82FF-303D1873C243}" srcOrd="0" destOrd="0" presId="urn:microsoft.com/office/officeart/2005/8/layout/hierarchy3"/>
    <dgm:cxn modelId="{582E420E-3ECB-4FD2-985A-21A73EDB640D}" type="presOf" srcId="{11B86CA9-58EA-486E-9657-3BCF113ED361}" destId="{EC2A91B4-5A79-48CF-B321-CD4BAE027B3B}" srcOrd="0" destOrd="0" presId="urn:microsoft.com/office/officeart/2005/8/layout/hierarchy3"/>
    <dgm:cxn modelId="{DA0A6A5A-9908-4E30-8531-6E2C86D24650}" srcId="{8139FD6F-7A46-45D4-9B20-3AAC36142D97}" destId="{2DCA5A39-1FC9-479D-8420-8E40B848AFD5}" srcOrd="1" destOrd="0" parTransId="{850185DC-CB17-4759-BC2A-79AA58093171}" sibTransId="{3F86133E-87F5-4918-A4FC-9580FCD1134A}"/>
    <dgm:cxn modelId="{2F51D899-D6DF-444C-B824-C04EE0A3004D}" srcId="{48D04312-A8F3-49BA-ACC1-9B2DF73BE152}" destId="{A5424465-6FDE-42E2-9A43-1BF0060F5318}" srcOrd="0" destOrd="0" parTransId="{E5806CAD-3CDD-4D2F-9D46-C45D01857399}" sibTransId="{E133F7CA-BE73-4F38-B2BC-7E49274601EB}"/>
    <dgm:cxn modelId="{4EF7D846-303C-4E3F-AB47-148B953F06F7}" srcId="{A5424465-6FDE-42E2-9A43-1BF0060F5318}" destId="{794E73B2-CECB-4031-A185-50BFBA1BC4F6}" srcOrd="0" destOrd="0" parTransId="{05FA7399-193E-4121-9FEC-D5429CFB372A}" sibTransId="{4ACB7E43-E593-4E3E-A830-5B03C996FFF9}"/>
    <dgm:cxn modelId="{565F41AF-22A5-46A8-BF36-66FF01A5B649}" type="presOf" srcId="{BA453B27-A315-4B8B-876F-A694BE1A7F78}" destId="{308FD330-8968-47E6-B643-F78A0555AD31}" srcOrd="0" destOrd="0" presId="urn:microsoft.com/office/officeart/2005/8/layout/hierarchy3"/>
    <dgm:cxn modelId="{182E9F2D-1295-4F0B-8B4A-E2224238FEC1}" srcId="{A5424465-6FDE-42E2-9A43-1BF0060F5318}" destId="{AE5A5D7B-F9EC-41C9-A42C-CA8062A46EE0}" srcOrd="1" destOrd="0" parTransId="{0233161E-3CD0-4E33-949E-B021D31A2C10}" sibTransId="{DD824B43-12DE-4D34-B597-12B6F62D6094}"/>
    <dgm:cxn modelId="{FC934C71-476B-48C7-A617-31C2806F36FA}" type="presOf" srcId="{AEF0BF4F-066E-45A2-8678-CE6CDF6A147C}" destId="{EC6BB11F-01E0-4C35-8E30-10568B6DE3A3}" srcOrd="0" destOrd="0" presId="urn:microsoft.com/office/officeart/2005/8/layout/hierarchy3"/>
    <dgm:cxn modelId="{8A43FAED-CE0F-429E-89FC-8BA05CF3D997}" type="presOf" srcId="{D705628C-FECE-4401-B1C5-A7C6ED567AE4}" destId="{23988817-3895-40D8-BAAA-BD6AD9EE1A60}" srcOrd="1" destOrd="0" presId="urn:microsoft.com/office/officeart/2005/8/layout/hierarchy3"/>
    <dgm:cxn modelId="{04B80351-7774-482A-AF85-CE347097465E}" type="presOf" srcId="{1DFA2F4A-B249-49D7-8A1A-2E7F015C75ED}" destId="{91431115-529D-46EB-A56D-DCEC971AB02F}" srcOrd="0" destOrd="0" presId="urn:microsoft.com/office/officeart/2005/8/layout/hierarchy3"/>
    <dgm:cxn modelId="{0D2106E7-9FD0-4566-A40C-7564E1EE86F5}" type="presOf" srcId="{A5424465-6FDE-42E2-9A43-1BF0060F5318}" destId="{3772B7BA-32C2-4EF4-B708-372B230E09A5}" srcOrd="0" destOrd="0" presId="urn:microsoft.com/office/officeart/2005/8/layout/hierarchy3"/>
    <dgm:cxn modelId="{8F972B92-1394-49D9-8612-23AD16CE0436}" srcId="{48D04312-A8F3-49BA-ACC1-9B2DF73BE152}" destId="{D705628C-FECE-4401-B1C5-A7C6ED567AE4}" srcOrd="2" destOrd="0" parTransId="{E9F1B291-736F-496C-924F-AF807AF43F30}" sibTransId="{C1A7D6FE-9AEC-4B90-8DCA-F91898E61E70}"/>
    <dgm:cxn modelId="{7741F464-8D98-4AFC-9A37-A77362FC136A}" type="presOf" srcId="{8258076E-631D-4112-98A9-F5A603B9AC8A}" destId="{5D15260D-CEA1-40AA-A8F1-13B43C136E5E}" srcOrd="1" destOrd="0" presId="urn:microsoft.com/office/officeart/2005/8/layout/hierarchy3"/>
    <dgm:cxn modelId="{C724CAF2-0F51-4AB5-A562-71C4C2530856}" srcId="{D705628C-FECE-4401-B1C5-A7C6ED567AE4}" destId="{A973D4E8-1D31-43BD-9E6D-3D51452A514D}" srcOrd="1" destOrd="0" parTransId="{AEF0BF4F-066E-45A2-8678-CE6CDF6A147C}" sibTransId="{8A30865E-E3EA-4807-A9DD-EB5053D46C3F}"/>
    <dgm:cxn modelId="{A86248CA-30B9-45AB-8946-9AA1E8A58C09}" type="presOf" srcId="{AE5A5D7B-F9EC-41C9-A42C-CA8062A46EE0}" destId="{A2D84F45-5AF5-40E6-95E7-CAED7814683B}" srcOrd="0" destOrd="0" presId="urn:microsoft.com/office/officeart/2005/8/layout/hierarchy3"/>
    <dgm:cxn modelId="{15787CC4-A44D-471D-B498-4DA4AC831154}" type="presOf" srcId="{2DCA5A39-1FC9-479D-8420-8E40B848AFD5}" destId="{C396011A-CEE3-4F21-9CDC-844062C973C6}" srcOrd="0" destOrd="0" presId="urn:microsoft.com/office/officeart/2005/8/layout/hierarchy3"/>
    <dgm:cxn modelId="{9B16299F-6EB7-43CA-8C40-854C80BB6299}" type="presOf" srcId="{794E73B2-CECB-4031-A185-50BFBA1BC4F6}" destId="{3A216A56-B162-4351-B171-CBCFBCBAAEFB}" srcOrd="0" destOrd="0" presId="urn:microsoft.com/office/officeart/2005/8/layout/hierarchy3"/>
    <dgm:cxn modelId="{962998D6-A0D7-4F99-AC62-E8820F90141C}" type="presParOf" srcId="{EE2658AD-7BF0-4D8B-81DF-B7C869204010}" destId="{0B4667D8-CCD6-4C87-9F13-CA03CFDE3BC3}" srcOrd="0" destOrd="0" presId="urn:microsoft.com/office/officeart/2005/8/layout/hierarchy3"/>
    <dgm:cxn modelId="{135BC233-1F73-472C-8245-16E828BAB9A4}" type="presParOf" srcId="{0B4667D8-CCD6-4C87-9F13-CA03CFDE3BC3}" destId="{3E964224-9179-4F7E-9920-894373AC11FB}" srcOrd="0" destOrd="0" presId="urn:microsoft.com/office/officeart/2005/8/layout/hierarchy3"/>
    <dgm:cxn modelId="{5BE30217-68B6-4F3E-8FBE-DAB4C9B54D9A}" type="presParOf" srcId="{3E964224-9179-4F7E-9920-894373AC11FB}" destId="{3772B7BA-32C2-4EF4-B708-372B230E09A5}" srcOrd="0" destOrd="0" presId="urn:microsoft.com/office/officeart/2005/8/layout/hierarchy3"/>
    <dgm:cxn modelId="{95BD7FBB-77EF-4E1B-8544-0DEB8E1AD673}" type="presParOf" srcId="{3E964224-9179-4F7E-9920-894373AC11FB}" destId="{FC5BFB69-5BE5-45F8-B9C7-E9A31DC4128B}" srcOrd="1" destOrd="0" presId="urn:microsoft.com/office/officeart/2005/8/layout/hierarchy3"/>
    <dgm:cxn modelId="{439FE2A6-49DE-448D-BFE7-6028B724E484}" type="presParOf" srcId="{0B4667D8-CCD6-4C87-9F13-CA03CFDE3BC3}" destId="{80A4F063-4247-4606-A306-72B10C32F395}" srcOrd="1" destOrd="0" presId="urn:microsoft.com/office/officeart/2005/8/layout/hierarchy3"/>
    <dgm:cxn modelId="{085E5754-B78A-4EBD-ACCB-D5A2CCB88A98}" type="presParOf" srcId="{80A4F063-4247-4606-A306-72B10C32F395}" destId="{5433380F-F497-4EFB-B2A6-1B6584A33EB8}" srcOrd="0" destOrd="0" presId="urn:microsoft.com/office/officeart/2005/8/layout/hierarchy3"/>
    <dgm:cxn modelId="{5E991B6D-213C-4C2E-9119-7BACBC9D7654}" type="presParOf" srcId="{80A4F063-4247-4606-A306-72B10C32F395}" destId="{3A216A56-B162-4351-B171-CBCFBCBAAEFB}" srcOrd="1" destOrd="0" presId="urn:microsoft.com/office/officeart/2005/8/layout/hierarchy3"/>
    <dgm:cxn modelId="{4AC6F0AD-D112-42B2-873C-23A13D67BEFB}" type="presParOf" srcId="{80A4F063-4247-4606-A306-72B10C32F395}" destId="{C3566E9A-07B7-47CF-9017-7D290CFA3D96}" srcOrd="2" destOrd="0" presId="urn:microsoft.com/office/officeart/2005/8/layout/hierarchy3"/>
    <dgm:cxn modelId="{FEC0D731-99C1-45AD-914A-C77C6DA50072}" type="presParOf" srcId="{80A4F063-4247-4606-A306-72B10C32F395}" destId="{A2D84F45-5AF5-40E6-95E7-CAED7814683B}" srcOrd="3" destOrd="0" presId="urn:microsoft.com/office/officeart/2005/8/layout/hierarchy3"/>
    <dgm:cxn modelId="{078819DD-33C1-4176-A79A-BD23E7A2130C}" type="presParOf" srcId="{80A4F063-4247-4606-A306-72B10C32F395}" destId="{D1B3B2AD-5AE5-4871-A38F-6683673C4E04}" srcOrd="4" destOrd="0" presId="urn:microsoft.com/office/officeart/2005/8/layout/hierarchy3"/>
    <dgm:cxn modelId="{69689FFE-D517-4889-8636-73CA557A9C69}" type="presParOf" srcId="{80A4F063-4247-4606-A306-72B10C32F395}" destId="{91431115-529D-46EB-A56D-DCEC971AB02F}" srcOrd="5" destOrd="0" presId="urn:microsoft.com/office/officeart/2005/8/layout/hierarchy3"/>
    <dgm:cxn modelId="{394EB401-7F9F-4F7D-B155-9A7B770902A8}" type="presParOf" srcId="{80A4F063-4247-4606-A306-72B10C32F395}" destId="{7A87764E-2135-45EA-975B-5CA90AFBF07E}" srcOrd="6" destOrd="0" presId="urn:microsoft.com/office/officeart/2005/8/layout/hierarchy3"/>
    <dgm:cxn modelId="{39AD326A-1E50-47FF-B6B6-B36FF811D944}" type="presParOf" srcId="{80A4F063-4247-4606-A306-72B10C32F395}" destId="{AD1FAFDE-5B3E-4239-9330-0A67E910BC83}" srcOrd="7" destOrd="0" presId="urn:microsoft.com/office/officeart/2005/8/layout/hierarchy3"/>
    <dgm:cxn modelId="{BF0A13E4-2242-40E9-90AA-57E6B0AF92D7}" type="presParOf" srcId="{EE2658AD-7BF0-4D8B-81DF-B7C869204010}" destId="{A7EADAD3-CD74-4C04-A281-36D984834BD9}" srcOrd="1" destOrd="0" presId="urn:microsoft.com/office/officeart/2005/8/layout/hierarchy3"/>
    <dgm:cxn modelId="{6187F8F0-3C21-4EEB-AFAD-D5AAB566F683}" type="presParOf" srcId="{A7EADAD3-CD74-4C04-A281-36D984834BD9}" destId="{D3D63A60-260E-4FA0-816F-FA46235577EE}" srcOrd="0" destOrd="0" presId="urn:microsoft.com/office/officeart/2005/8/layout/hierarchy3"/>
    <dgm:cxn modelId="{883199B0-C001-4C26-B9A8-E19961234C0F}" type="presParOf" srcId="{D3D63A60-260E-4FA0-816F-FA46235577EE}" destId="{301A3708-5EEC-4D6D-A031-A01D409038FF}" srcOrd="0" destOrd="0" presId="urn:microsoft.com/office/officeart/2005/8/layout/hierarchy3"/>
    <dgm:cxn modelId="{2FF2831F-8DA3-496E-BFB1-DFA2CC679F2A}" type="presParOf" srcId="{D3D63A60-260E-4FA0-816F-FA46235577EE}" destId="{5D15260D-CEA1-40AA-A8F1-13B43C136E5E}" srcOrd="1" destOrd="0" presId="urn:microsoft.com/office/officeart/2005/8/layout/hierarchy3"/>
    <dgm:cxn modelId="{69EECB6A-959E-4EFC-B731-880F669911FE}" type="presParOf" srcId="{A7EADAD3-CD74-4C04-A281-36D984834BD9}" destId="{8B8FE6B3-4474-4CBA-9C25-081DAF16BEB8}" srcOrd="1" destOrd="0" presId="urn:microsoft.com/office/officeart/2005/8/layout/hierarchy3"/>
    <dgm:cxn modelId="{B60CA308-08DB-4610-B545-E389E9A30836}" type="presParOf" srcId="{8B8FE6B3-4474-4CBA-9C25-081DAF16BEB8}" destId="{0C938EB7-0618-4567-8672-B81D1DE052BD}" srcOrd="0" destOrd="0" presId="urn:microsoft.com/office/officeart/2005/8/layout/hierarchy3"/>
    <dgm:cxn modelId="{79C92ED2-2363-47C2-8ADF-C3895199E030}" type="presParOf" srcId="{8B8FE6B3-4474-4CBA-9C25-081DAF16BEB8}" destId="{6AFD124C-756E-452C-BE9D-168E00168DD0}" srcOrd="1" destOrd="0" presId="urn:microsoft.com/office/officeart/2005/8/layout/hierarchy3"/>
    <dgm:cxn modelId="{8D1E9B43-23B7-4F12-8AC8-1CA2CB677D25}" type="presParOf" srcId="{8B8FE6B3-4474-4CBA-9C25-081DAF16BEB8}" destId="{BB8BDEC9-896A-4D0E-AD77-312260E3113F}" srcOrd="2" destOrd="0" presId="urn:microsoft.com/office/officeart/2005/8/layout/hierarchy3"/>
    <dgm:cxn modelId="{AB9CB999-DA02-47F3-BB42-22AE3D27F022}" type="presParOf" srcId="{8B8FE6B3-4474-4CBA-9C25-081DAF16BEB8}" destId="{130C7692-51CA-4F4B-AF1B-544242A88099}" srcOrd="3" destOrd="0" presId="urn:microsoft.com/office/officeart/2005/8/layout/hierarchy3"/>
    <dgm:cxn modelId="{95B08CD3-EB37-46D3-BB6D-C17DBB3851F7}" type="presParOf" srcId="{EE2658AD-7BF0-4D8B-81DF-B7C869204010}" destId="{9ED6A0C2-E23F-4DA0-BFE1-1C16C7162941}" srcOrd="2" destOrd="0" presId="urn:microsoft.com/office/officeart/2005/8/layout/hierarchy3"/>
    <dgm:cxn modelId="{F7B073AF-E063-471A-9B65-B88CEA2DE1D4}" type="presParOf" srcId="{9ED6A0C2-E23F-4DA0-BFE1-1C16C7162941}" destId="{EEBB2639-E025-4B08-8EE7-6E5417E3593C}" srcOrd="0" destOrd="0" presId="urn:microsoft.com/office/officeart/2005/8/layout/hierarchy3"/>
    <dgm:cxn modelId="{60CC1CD3-5CE6-4779-A398-892B565D506A}" type="presParOf" srcId="{EEBB2639-E025-4B08-8EE7-6E5417E3593C}" destId="{3E0931CF-C5FC-432F-9638-24A6F18753A9}" srcOrd="0" destOrd="0" presId="urn:microsoft.com/office/officeart/2005/8/layout/hierarchy3"/>
    <dgm:cxn modelId="{8013E368-2ECC-4FA8-B839-E28B9A2198EB}" type="presParOf" srcId="{EEBB2639-E025-4B08-8EE7-6E5417E3593C}" destId="{23988817-3895-40D8-BAAA-BD6AD9EE1A60}" srcOrd="1" destOrd="0" presId="urn:microsoft.com/office/officeart/2005/8/layout/hierarchy3"/>
    <dgm:cxn modelId="{1954BF14-61CB-414D-AC82-52FD9F37DD86}" type="presParOf" srcId="{9ED6A0C2-E23F-4DA0-BFE1-1C16C7162941}" destId="{5AB4045E-A73A-4D99-A163-C38E1336852E}" srcOrd="1" destOrd="0" presId="urn:microsoft.com/office/officeart/2005/8/layout/hierarchy3"/>
    <dgm:cxn modelId="{768BA45A-0112-4D72-A294-2465E2C9A377}" type="presParOf" srcId="{5AB4045E-A73A-4D99-A163-C38E1336852E}" destId="{EC2A91B4-5A79-48CF-B321-CD4BAE027B3B}" srcOrd="0" destOrd="0" presId="urn:microsoft.com/office/officeart/2005/8/layout/hierarchy3"/>
    <dgm:cxn modelId="{478D3449-EAEA-4382-AC9E-5EC27C256425}" type="presParOf" srcId="{5AB4045E-A73A-4D99-A163-C38E1336852E}" destId="{B9A3EE14-CCED-4DD1-A1CC-FCEDCDA90C28}" srcOrd="1" destOrd="0" presId="urn:microsoft.com/office/officeart/2005/8/layout/hierarchy3"/>
    <dgm:cxn modelId="{38E8E3D4-703A-4526-9C54-04237F29BDF8}" type="presParOf" srcId="{5AB4045E-A73A-4D99-A163-C38E1336852E}" destId="{EC6BB11F-01E0-4C35-8E30-10568B6DE3A3}" srcOrd="2" destOrd="0" presId="urn:microsoft.com/office/officeart/2005/8/layout/hierarchy3"/>
    <dgm:cxn modelId="{0603BDE3-5308-40E0-86CA-033FD4C485AB}" type="presParOf" srcId="{5AB4045E-A73A-4D99-A163-C38E1336852E}" destId="{089A4AF9-6C8D-461B-82FF-303D1873C243}" srcOrd="3" destOrd="0" presId="urn:microsoft.com/office/officeart/2005/8/layout/hierarchy3"/>
    <dgm:cxn modelId="{8022BAF6-54F5-4E77-A737-62301AD55386}" type="presParOf" srcId="{EE2658AD-7BF0-4D8B-81DF-B7C869204010}" destId="{41526EEF-5BCE-4A85-BDCA-F4792D17E65B}" srcOrd="3" destOrd="0" presId="urn:microsoft.com/office/officeart/2005/8/layout/hierarchy3"/>
    <dgm:cxn modelId="{56A87599-4F28-41E5-8B5D-4E8697EDFD8A}" type="presParOf" srcId="{41526EEF-5BCE-4A85-BDCA-F4792D17E65B}" destId="{CF1D4DBE-9745-4F1A-B36C-DC8D6F298268}" srcOrd="0" destOrd="0" presId="urn:microsoft.com/office/officeart/2005/8/layout/hierarchy3"/>
    <dgm:cxn modelId="{9448EFFC-E34A-4856-9B93-1BCB40E5941F}" type="presParOf" srcId="{CF1D4DBE-9745-4F1A-B36C-DC8D6F298268}" destId="{82531597-7428-4E1D-9FD9-432BC871DF36}" srcOrd="0" destOrd="0" presId="urn:microsoft.com/office/officeart/2005/8/layout/hierarchy3"/>
    <dgm:cxn modelId="{87FB8B4C-8D6F-4638-8DDF-B4A5D89202D4}" type="presParOf" srcId="{CF1D4DBE-9745-4F1A-B36C-DC8D6F298268}" destId="{517AA7EE-D086-4538-8289-8628F357D26F}" srcOrd="1" destOrd="0" presId="urn:microsoft.com/office/officeart/2005/8/layout/hierarchy3"/>
    <dgm:cxn modelId="{56603DA6-C2FC-42FD-9504-1A29D0C7C6CA}" type="presParOf" srcId="{41526EEF-5BCE-4A85-BDCA-F4792D17E65B}" destId="{B0450F3B-BA3A-440A-B1A8-048C96343201}" srcOrd="1" destOrd="0" presId="urn:microsoft.com/office/officeart/2005/8/layout/hierarchy3"/>
    <dgm:cxn modelId="{F4C463BE-0714-408B-B2B9-C616B28451E1}" type="presParOf" srcId="{B0450F3B-BA3A-440A-B1A8-048C96343201}" destId="{156BA954-3A43-413F-B580-410D5E466D1D}" srcOrd="0" destOrd="0" presId="urn:microsoft.com/office/officeart/2005/8/layout/hierarchy3"/>
    <dgm:cxn modelId="{DC559628-0DD9-40BB-9754-0821A59AD2E3}" type="presParOf" srcId="{B0450F3B-BA3A-440A-B1A8-048C96343201}" destId="{308FD330-8968-47E6-B643-F78A0555AD31}" srcOrd="1" destOrd="0" presId="urn:microsoft.com/office/officeart/2005/8/layout/hierarchy3"/>
    <dgm:cxn modelId="{8E466664-F75B-477E-8ED9-F32F0BB32757}" type="presParOf" srcId="{B0450F3B-BA3A-440A-B1A8-048C96343201}" destId="{2B327B31-089A-42F9-A6A0-23843AEE1EED}" srcOrd="2" destOrd="0" presId="urn:microsoft.com/office/officeart/2005/8/layout/hierarchy3"/>
    <dgm:cxn modelId="{F04A7F21-3E5F-490E-B871-7F54162F2E3C}" type="presParOf" srcId="{B0450F3B-BA3A-440A-B1A8-048C96343201}" destId="{C396011A-CEE3-4F21-9CDC-844062C973C6}" srcOrd="3"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4CFF197-B1B5-464F-A292-9AFBE4B3B36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7EE1F61-502D-447E-8C0D-A2F4EB9A5874}">
      <dgm:prSet custT="1"/>
      <dgm:spPr>
        <a:solidFill>
          <a:srgbClr val="002060"/>
        </a:solidFill>
        <a:scene3d>
          <a:camera prst="orthographicFront"/>
          <a:lightRig rig="threePt" dir="t"/>
        </a:scene3d>
        <a:sp3d>
          <a:bevelT/>
        </a:sp3d>
      </dgm:spPr>
      <dgm:t>
        <a:bodyPr/>
        <a:lstStyle/>
        <a:p>
          <a:pPr rtl="0"/>
          <a:r>
            <a:rPr lang="en-IN" sz="1400" b="1" u="sng" dirty="0">
              <a:latin typeface="Garamond" pitchFamily="18" charset="0"/>
            </a:rPr>
            <a:t>Section 47 </a:t>
          </a:r>
          <a:r>
            <a:rPr lang="en-IN" sz="1400" b="1" dirty="0">
              <a:latin typeface="Garamond" pitchFamily="18" charset="0"/>
            </a:rPr>
            <a:t> </a:t>
          </a:r>
        </a:p>
        <a:p>
          <a:pPr rtl="0"/>
          <a:endParaRPr lang="en-IN" sz="1400" b="1" dirty="0">
            <a:latin typeface="Garamond" pitchFamily="18" charset="0"/>
          </a:endParaRPr>
        </a:p>
        <a:p>
          <a:pPr rtl="0"/>
          <a:r>
            <a:rPr lang="en-IN" sz="1400" b="1" dirty="0">
              <a:latin typeface="Garamond" pitchFamily="18" charset="0"/>
            </a:rPr>
            <a:t>Regarded as not a transfer</a:t>
          </a:r>
          <a:endParaRPr lang="en-US" sz="1400" b="1" dirty="0">
            <a:latin typeface="Garamond" pitchFamily="18" charset="0"/>
          </a:endParaRPr>
        </a:p>
      </dgm:t>
    </dgm:pt>
    <dgm:pt modelId="{DE23E89E-3838-44F8-8DA7-31D47CC387C6}" type="parTrans" cxnId="{68962E7C-7838-456F-BDB1-7C5FF1332242}">
      <dgm:prSet/>
      <dgm:spPr/>
      <dgm:t>
        <a:bodyPr/>
        <a:lstStyle/>
        <a:p>
          <a:endParaRPr lang="en-US" sz="1800" b="1">
            <a:latin typeface="Garamond" pitchFamily="18" charset="0"/>
          </a:endParaRPr>
        </a:p>
      </dgm:t>
    </dgm:pt>
    <dgm:pt modelId="{F6A6B5D3-EC04-4705-A3A1-E868DC978031}" type="sibTrans" cxnId="{68962E7C-7838-456F-BDB1-7C5FF1332242}">
      <dgm:prSet/>
      <dgm:spPr/>
      <dgm:t>
        <a:bodyPr/>
        <a:lstStyle/>
        <a:p>
          <a:endParaRPr lang="en-US" sz="1800" b="1">
            <a:latin typeface="Garamond" pitchFamily="18" charset="0"/>
          </a:endParaRPr>
        </a:p>
      </dgm:t>
    </dgm:pt>
    <dgm:pt modelId="{4B585820-C444-4E31-8FF0-48A4186523B5}">
      <dgm:prSet custT="1"/>
      <dgm:spPr>
        <a:solidFill>
          <a:srgbClr val="002060"/>
        </a:solidFill>
        <a:scene3d>
          <a:camera prst="orthographicFront"/>
          <a:lightRig rig="threePt" dir="t"/>
        </a:scene3d>
        <a:sp3d>
          <a:bevelT/>
        </a:sp3d>
      </dgm:spPr>
      <dgm:t>
        <a:bodyPr/>
        <a:lstStyle/>
        <a:p>
          <a:pPr algn="l" rtl="0"/>
          <a:r>
            <a:rPr lang="en-IN" sz="1400" b="1" dirty="0">
              <a:latin typeface="Garamond" pitchFamily="18" charset="0"/>
            </a:rPr>
            <a:t>-Capital Asset Bonds</a:t>
          </a:r>
        </a:p>
        <a:p>
          <a:pPr algn="l" rtl="0"/>
          <a:r>
            <a:rPr lang="en-IN" sz="1400" b="1" dirty="0">
              <a:latin typeface="Garamond" pitchFamily="18" charset="0"/>
            </a:rPr>
            <a:t>-GDR </a:t>
          </a:r>
        </a:p>
        <a:p>
          <a:pPr algn="l" rtl="0"/>
          <a:r>
            <a:rPr lang="en-IN" sz="1400" b="1" dirty="0">
              <a:latin typeface="Garamond" pitchFamily="18" charset="0"/>
            </a:rPr>
            <a:t>-Rupee Denominated Bonds</a:t>
          </a:r>
        </a:p>
        <a:p>
          <a:pPr algn="l" rtl="0"/>
          <a:r>
            <a:rPr lang="en-IN" sz="1400" b="1" dirty="0">
              <a:latin typeface="Garamond" pitchFamily="18" charset="0"/>
            </a:rPr>
            <a:t>-Derivates</a:t>
          </a:r>
          <a:endParaRPr lang="en-US" sz="1400" b="1" dirty="0">
            <a:latin typeface="Garamond" pitchFamily="18" charset="0"/>
          </a:endParaRPr>
        </a:p>
      </dgm:t>
    </dgm:pt>
    <dgm:pt modelId="{D5244D8A-89B3-468E-A36B-66296A64FF9D}" type="parTrans" cxnId="{4D50B011-0C69-49A6-8F91-9F0054EBE350}">
      <dgm:prSet/>
      <dgm:spPr/>
      <dgm:t>
        <a:bodyPr/>
        <a:lstStyle/>
        <a:p>
          <a:endParaRPr lang="en-US" sz="1800" b="1" dirty="0">
            <a:latin typeface="Garamond" pitchFamily="18" charset="0"/>
          </a:endParaRPr>
        </a:p>
      </dgm:t>
    </dgm:pt>
    <dgm:pt modelId="{4963E92C-60C8-45FB-A3FA-6573999756AF}" type="sibTrans" cxnId="{4D50B011-0C69-49A6-8F91-9F0054EBE350}">
      <dgm:prSet/>
      <dgm:spPr/>
      <dgm:t>
        <a:bodyPr/>
        <a:lstStyle/>
        <a:p>
          <a:endParaRPr lang="en-US" sz="1800" b="1">
            <a:latin typeface="Garamond" pitchFamily="18" charset="0"/>
          </a:endParaRPr>
        </a:p>
      </dgm:t>
    </dgm:pt>
    <dgm:pt modelId="{5E72D1CE-1E44-458F-A7C3-DD203325935D}">
      <dgm:prSet custT="1"/>
      <dgm:spPr>
        <a:solidFill>
          <a:srgbClr val="002060"/>
        </a:solidFill>
        <a:scene3d>
          <a:camera prst="orthographicFront"/>
          <a:lightRig rig="threePt" dir="t"/>
        </a:scene3d>
        <a:sp3d>
          <a:bevelT/>
        </a:sp3d>
      </dgm:spPr>
      <dgm:t>
        <a:bodyPr/>
        <a:lstStyle/>
        <a:p>
          <a:pPr rtl="0"/>
          <a:r>
            <a:rPr lang="en-IN" sz="1400" b="1" dirty="0">
              <a:latin typeface="Garamond" pitchFamily="18" charset="0"/>
            </a:rPr>
            <a:t>Transacted by Non Resident  </a:t>
          </a:r>
        </a:p>
        <a:p>
          <a:pPr rtl="0"/>
          <a:r>
            <a:rPr lang="en-IN" sz="1400" b="1" dirty="0">
              <a:latin typeface="Garamond" pitchFamily="18" charset="0"/>
            </a:rPr>
            <a:t>+</a:t>
          </a:r>
        </a:p>
        <a:p>
          <a:pPr rtl="0"/>
          <a:r>
            <a:rPr lang="en-IN" sz="1400" b="1" dirty="0">
              <a:latin typeface="Garamond" pitchFamily="18" charset="0"/>
            </a:rPr>
            <a:t>Consideration is paid in Foreign Currency</a:t>
          </a:r>
          <a:endParaRPr lang="en-US" sz="1400" b="1" dirty="0">
            <a:latin typeface="Garamond" pitchFamily="18" charset="0"/>
          </a:endParaRPr>
        </a:p>
      </dgm:t>
    </dgm:pt>
    <dgm:pt modelId="{A52A8B53-DDF2-4003-8E67-7B08E750ABB4}" type="parTrans" cxnId="{36704187-1AAF-48DC-947B-B1CA9F2A513A}">
      <dgm:prSet/>
      <dgm:spPr/>
      <dgm:t>
        <a:bodyPr/>
        <a:lstStyle/>
        <a:p>
          <a:endParaRPr lang="en-US" sz="1800" b="1" dirty="0">
            <a:latin typeface="Garamond" pitchFamily="18" charset="0"/>
          </a:endParaRPr>
        </a:p>
      </dgm:t>
    </dgm:pt>
    <dgm:pt modelId="{D63565A3-8DBE-4AD4-8349-93EA1372AB8F}" type="sibTrans" cxnId="{36704187-1AAF-48DC-947B-B1CA9F2A513A}">
      <dgm:prSet/>
      <dgm:spPr/>
      <dgm:t>
        <a:bodyPr/>
        <a:lstStyle/>
        <a:p>
          <a:endParaRPr lang="en-US" sz="1800" b="1">
            <a:latin typeface="Garamond" pitchFamily="18" charset="0"/>
          </a:endParaRPr>
        </a:p>
      </dgm:t>
    </dgm:pt>
    <dgm:pt modelId="{DF6166A5-B034-43B3-84A7-6AE3DBFC8A2D}">
      <dgm:prSet custT="1"/>
      <dgm:spPr>
        <a:solidFill>
          <a:srgbClr val="002060"/>
        </a:solidFill>
        <a:scene3d>
          <a:camera prst="orthographicFront"/>
          <a:lightRig rig="threePt" dir="t"/>
        </a:scene3d>
        <a:sp3d>
          <a:bevelT/>
        </a:sp3d>
      </dgm:spPr>
      <dgm:t>
        <a:bodyPr/>
        <a:lstStyle/>
        <a:p>
          <a:pPr rtl="0"/>
          <a:r>
            <a:rPr lang="en-IN" sz="1400" b="1" dirty="0">
              <a:latin typeface="Garamond" pitchFamily="18" charset="0"/>
            </a:rPr>
            <a:t>In a Recognised Stock Exchange located in  IFSC </a:t>
          </a:r>
          <a:endParaRPr lang="en-US" sz="1400" b="1" dirty="0">
            <a:latin typeface="Garamond" pitchFamily="18" charset="0"/>
          </a:endParaRPr>
        </a:p>
      </dgm:t>
    </dgm:pt>
    <dgm:pt modelId="{45A3819C-A1FF-403E-BF37-A74D32501A21}" type="parTrans" cxnId="{A560D44F-B5D2-4E04-96CF-DB60AB8A485E}">
      <dgm:prSet/>
      <dgm:spPr/>
      <dgm:t>
        <a:bodyPr/>
        <a:lstStyle/>
        <a:p>
          <a:endParaRPr lang="en-US" sz="1800" b="1" dirty="0">
            <a:latin typeface="Garamond" pitchFamily="18" charset="0"/>
          </a:endParaRPr>
        </a:p>
      </dgm:t>
    </dgm:pt>
    <dgm:pt modelId="{DF98680F-C17B-4999-BE01-56B57836AF58}" type="sibTrans" cxnId="{A560D44F-B5D2-4E04-96CF-DB60AB8A485E}">
      <dgm:prSet/>
      <dgm:spPr/>
      <dgm:t>
        <a:bodyPr/>
        <a:lstStyle/>
        <a:p>
          <a:endParaRPr lang="en-US" sz="1800" b="1">
            <a:latin typeface="Garamond" pitchFamily="18" charset="0"/>
          </a:endParaRPr>
        </a:p>
      </dgm:t>
    </dgm:pt>
    <dgm:pt modelId="{FDF3A253-8887-4291-8684-CA8ED705364A}">
      <dgm:prSet/>
      <dgm:spPr/>
      <dgm:t>
        <a:bodyPr/>
        <a:lstStyle/>
        <a:p>
          <a:endParaRPr lang="en-US" dirty="0"/>
        </a:p>
      </dgm:t>
    </dgm:pt>
    <dgm:pt modelId="{C7650E3E-3ABA-4786-B368-5B7EF4DD929F}" type="parTrans" cxnId="{543B4C54-AD3B-4802-A87C-7F4C4BD15E4D}">
      <dgm:prSet/>
      <dgm:spPr/>
      <dgm:t>
        <a:bodyPr/>
        <a:lstStyle/>
        <a:p>
          <a:endParaRPr lang="en-US" sz="1800" b="1">
            <a:latin typeface="Garamond" pitchFamily="18" charset="0"/>
          </a:endParaRPr>
        </a:p>
      </dgm:t>
    </dgm:pt>
    <dgm:pt modelId="{CFCA853D-FB33-4915-B850-A8406FF522B5}" type="sibTrans" cxnId="{543B4C54-AD3B-4802-A87C-7F4C4BD15E4D}">
      <dgm:prSet/>
      <dgm:spPr/>
      <dgm:t>
        <a:bodyPr/>
        <a:lstStyle/>
        <a:p>
          <a:endParaRPr lang="en-US" sz="1800" b="1">
            <a:latin typeface="Garamond" pitchFamily="18" charset="0"/>
          </a:endParaRPr>
        </a:p>
      </dgm:t>
    </dgm:pt>
    <dgm:pt modelId="{7B27D331-7273-406D-BB1C-ED8D035FFEE0}" type="pres">
      <dgm:prSet presAssocID="{04CFF197-B1B5-464F-A292-9AFBE4B3B366}" presName="cycle" presStyleCnt="0">
        <dgm:presLayoutVars>
          <dgm:chMax val="1"/>
          <dgm:dir/>
          <dgm:animLvl val="ctr"/>
          <dgm:resizeHandles val="exact"/>
        </dgm:presLayoutVars>
      </dgm:prSet>
      <dgm:spPr/>
      <dgm:t>
        <a:bodyPr/>
        <a:lstStyle/>
        <a:p>
          <a:endParaRPr lang="en-US"/>
        </a:p>
      </dgm:t>
    </dgm:pt>
    <dgm:pt modelId="{939E2A18-CCAC-4A09-AD37-27D53E619625}" type="pres">
      <dgm:prSet presAssocID="{17EE1F61-502D-447E-8C0D-A2F4EB9A5874}" presName="centerShape" presStyleLbl="node0" presStyleIdx="0" presStyleCnt="1" custScaleX="161051"/>
      <dgm:spPr/>
      <dgm:t>
        <a:bodyPr/>
        <a:lstStyle/>
        <a:p>
          <a:endParaRPr lang="en-US"/>
        </a:p>
      </dgm:t>
    </dgm:pt>
    <dgm:pt modelId="{19EF6233-1983-4126-8E31-92CA82ECB2AD}" type="pres">
      <dgm:prSet presAssocID="{D5244D8A-89B3-468E-A36B-66296A64FF9D}" presName="parTrans" presStyleLbl="bgSibTrans2D1" presStyleIdx="0" presStyleCnt="3"/>
      <dgm:spPr/>
      <dgm:t>
        <a:bodyPr/>
        <a:lstStyle/>
        <a:p>
          <a:endParaRPr lang="en-US"/>
        </a:p>
      </dgm:t>
    </dgm:pt>
    <dgm:pt modelId="{FB3A46F3-B1E0-4301-8475-C8D8808AD26E}" type="pres">
      <dgm:prSet presAssocID="{4B585820-C444-4E31-8FF0-48A4186523B5}" presName="node" presStyleLbl="node1" presStyleIdx="0" presStyleCnt="3" custScaleX="202813" custScaleY="155673" custRadScaleRad="186313" custRadScaleInc="-32453">
        <dgm:presLayoutVars>
          <dgm:bulletEnabled val="1"/>
        </dgm:presLayoutVars>
      </dgm:prSet>
      <dgm:spPr/>
      <dgm:t>
        <a:bodyPr/>
        <a:lstStyle/>
        <a:p>
          <a:endParaRPr lang="en-US"/>
        </a:p>
      </dgm:t>
    </dgm:pt>
    <dgm:pt modelId="{9529CC05-0845-4987-A7C2-506D1D5FD56A}" type="pres">
      <dgm:prSet presAssocID="{A52A8B53-DDF2-4003-8E67-7B08E750ABB4}" presName="parTrans" presStyleLbl="bgSibTrans2D1" presStyleIdx="1" presStyleCnt="3"/>
      <dgm:spPr/>
      <dgm:t>
        <a:bodyPr/>
        <a:lstStyle/>
        <a:p>
          <a:endParaRPr lang="en-US"/>
        </a:p>
      </dgm:t>
    </dgm:pt>
    <dgm:pt modelId="{61DE9089-8A8C-459C-B989-017A647F90FB}" type="pres">
      <dgm:prSet presAssocID="{5E72D1CE-1E44-458F-A7C3-DD203325935D}" presName="node" presStyleLbl="node1" presStyleIdx="1" presStyleCnt="3" custScaleX="248167" custScaleY="121000">
        <dgm:presLayoutVars>
          <dgm:bulletEnabled val="1"/>
        </dgm:presLayoutVars>
      </dgm:prSet>
      <dgm:spPr/>
      <dgm:t>
        <a:bodyPr/>
        <a:lstStyle/>
        <a:p>
          <a:endParaRPr lang="en-US"/>
        </a:p>
      </dgm:t>
    </dgm:pt>
    <dgm:pt modelId="{F4849977-BD9A-4E6C-A4F1-721E2ED15E3D}" type="pres">
      <dgm:prSet presAssocID="{45A3819C-A1FF-403E-BF37-A74D32501A21}" presName="parTrans" presStyleLbl="bgSibTrans2D1" presStyleIdx="2" presStyleCnt="3"/>
      <dgm:spPr/>
      <dgm:t>
        <a:bodyPr/>
        <a:lstStyle/>
        <a:p>
          <a:endParaRPr lang="en-US"/>
        </a:p>
      </dgm:t>
    </dgm:pt>
    <dgm:pt modelId="{D55095D6-5BBA-42B1-BA1F-A893EADF6396}" type="pres">
      <dgm:prSet presAssocID="{DF6166A5-B034-43B3-84A7-6AE3DBFC8A2D}" presName="node" presStyleLbl="node1" presStyleIdx="2" presStyleCnt="3" custScaleX="161051" custRadScaleRad="169082" custRadScaleInc="26021">
        <dgm:presLayoutVars>
          <dgm:bulletEnabled val="1"/>
        </dgm:presLayoutVars>
      </dgm:prSet>
      <dgm:spPr/>
      <dgm:t>
        <a:bodyPr/>
        <a:lstStyle/>
        <a:p>
          <a:endParaRPr lang="en-US"/>
        </a:p>
      </dgm:t>
    </dgm:pt>
  </dgm:ptLst>
  <dgm:cxnLst>
    <dgm:cxn modelId="{609F531D-B8C3-4BDA-AF46-56ADC8C89D82}" type="presOf" srcId="{5E72D1CE-1E44-458F-A7C3-DD203325935D}" destId="{61DE9089-8A8C-459C-B989-017A647F90FB}" srcOrd="0" destOrd="0" presId="urn:microsoft.com/office/officeart/2005/8/layout/radial4"/>
    <dgm:cxn modelId="{68962E7C-7838-456F-BDB1-7C5FF1332242}" srcId="{04CFF197-B1B5-464F-A292-9AFBE4B3B366}" destId="{17EE1F61-502D-447E-8C0D-A2F4EB9A5874}" srcOrd="0" destOrd="0" parTransId="{DE23E89E-3838-44F8-8DA7-31D47CC387C6}" sibTransId="{F6A6B5D3-EC04-4705-A3A1-E868DC978031}"/>
    <dgm:cxn modelId="{543B4C54-AD3B-4802-A87C-7F4C4BD15E4D}" srcId="{04CFF197-B1B5-464F-A292-9AFBE4B3B366}" destId="{FDF3A253-8887-4291-8684-CA8ED705364A}" srcOrd="1" destOrd="0" parTransId="{C7650E3E-3ABA-4786-B368-5B7EF4DD929F}" sibTransId="{CFCA853D-FB33-4915-B850-A8406FF522B5}"/>
    <dgm:cxn modelId="{A560D44F-B5D2-4E04-96CF-DB60AB8A485E}" srcId="{17EE1F61-502D-447E-8C0D-A2F4EB9A5874}" destId="{DF6166A5-B034-43B3-84A7-6AE3DBFC8A2D}" srcOrd="2" destOrd="0" parTransId="{45A3819C-A1FF-403E-BF37-A74D32501A21}" sibTransId="{DF98680F-C17B-4999-BE01-56B57836AF58}"/>
    <dgm:cxn modelId="{D61421CF-A2D4-4A5B-A0C5-57BFD9B35F8D}" type="presOf" srcId="{D5244D8A-89B3-468E-A36B-66296A64FF9D}" destId="{19EF6233-1983-4126-8E31-92CA82ECB2AD}" srcOrd="0" destOrd="0" presId="urn:microsoft.com/office/officeart/2005/8/layout/radial4"/>
    <dgm:cxn modelId="{4D50B011-0C69-49A6-8F91-9F0054EBE350}" srcId="{17EE1F61-502D-447E-8C0D-A2F4EB9A5874}" destId="{4B585820-C444-4E31-8FF0-48A4186523B5}" srcOrd="0" destOrd="0" parTransId="{D5244D8A-89B3-468E-A36B-66296A64FF9D}" sibTransId="{4963E92C-60C8-45FB-A3FA-6573999756AF}"/>
    <dgm:cxn modelId="{5EA7EC74-6E8B-4EB6-99EC-13D9C35ED923}" type="presOf" srcId="{DF6166A5-B034-43B3-84A7-6AE3DBFC8A2D}" destId="{D55095D6-5BBA-42B1-BA1F-A893EADF6396}" srcOrd="0" destOrd="0" presId="urn:microsoft.com/office/officeart/2005/8/layout/radial4"/>
    <dgm:cxn modelId="{427D98ED-F91B-41AC-B6FC-87B898E85B49}" type="presOf" srcId="{45A3819C-A1FF-403E-BF37-A74D32501A21}" destId="{F4849977-BD9A-4E6C-A4F1-721E2ED15E3D}" srcOrd="0" destOrd="0" presId="urn:microsoft.com/office/officeart/2005/8/layout/radial4"/>
    <dgm:cxn modelId="{36704187-1AAF-48DC-947B-B1CA9F2A513A}" srcId="{17EE1F61-502D-447E-8C0D-A2F4EB9A5874}" destId="{5E72D1CE-1E44-458F-A7C3-DD203325935D}" srcOrd="1" destOrd="0" parTransId="{A52A8B53-DDF2-4003-8E67-7B08E750ABB4}" sibTransId="{D63565A3-8DBE-4AD4-8349-93EA1372AB8F}"/>
    <dgm:cxn modelId="{16DDFC96-0C93-4805-BF07-2C200E2C1AC6}" type="presOf" srcId="{17EE1F61-502D-447E-8C0D-A2F4EB9A5874}" destId="{939E2A18-CCAC-4A09-AD37-27D53E619625}" srcOrd="0" destOrd="0" presId="urn:microsoft.com/office/officeart/2005/8/layout/radial4"/>
    <dgm:cxn modelId="{6C7A9586-8C22-4413-B857-5D0037CE47B5}" type="presOf" srcId="{4B585820-C444-4E31-8FF0-48A4186523B5}" destId="{FB3A46F3-B1E0-4301-8475-C8D8808AD26E}" srcOrd="0" destOrd="0" presId="urn:microsoft.com/office/officeart/2005/8/layout/radial4"/>
    <dgm:cxn modelId="{A32B3300-026F-4CC4-998B-B1BEED0F290E}" type="presOf" srcId="{A52A8B53-DDF2-4003-8E67-7B08E750ABB4}" destId="{9529CC05-0845-4987-A7C2-506D1D5FD56A}" srcOrd="0" destOrd="0" presId="urn:microsoft.com/office/officeart/2005/8/layout/radial4"/>
    <dgm:cxn modelId="{23828622-F045-4E59-9A81-8E37A203C930}" type="presOf" srcId="{04CFF197-B1B5-464F-A292-9AFBE4B3B366}" destId="{7B27D331-7273-406D-BB1C-ED8D035FFEE0}" srcOrd="0" destOrd="0" presId="urn:microsoft.com/office/officeart/2005/8/layout/radial4"/>
    <dgm:cxn modelId="{97E5520E-B1EB-4945-89EF-88080A70CEBE}" type="presParOf" srcId="{7B27D331-7273-406D-BB1C-ED8D035FFEE0}" destId="{939E2A18-CCAC-4A09-AD37-27D53E619625}" srcOrd="0" destOrd="0" presId="urn:microsoft.com/office/officeart/2005/8/layout/radial4"/>
    <dgm:cxn modelId="{1BF995AC-FF57-4F95-9027-9BB1C7C2D89E}" type="presParOf" srcId="{7B27D331-7273-406D-BB1C-ED8D035FFEE0}" destId="{19EF6233-1983-4126-8E31-92CA82ECB2AD}" srcOrd="1" destOrd="0" presId="urn:microsoft.com/office/officeart/2005/8/layout/radial4"/>
    <dgm:cxn modelId="{614D9C3B-F55D-4FE7-A91B-83AD3A4CFB3F}" type="presParOf" srcId="{7B27D331-7273-406D-BB1C-ED8D035FFEE0}" destId="{FB3A46F3-B1E0-4301-8475-C8D8808AD26E}" srcOrd="2" destOrd="0" presId="urn:microsoft.com/office/officeart/2005/8/layout/radial4"/>
    <dgm:cxn modelId="{1B5834CE-A369-4174-AE13-91239AC660B9}" type="presParOf" srcId="{7B27D331-7273-406D-BB1C-ED8D035FFEE0}" destId="{9529CC05-0845-4987-A7C2-506D1D5FD56A}" srcOrd="3" destOrd="0" presId="urn:microsoft.com/office/officeart/2005/8/layout/radial4"/>
    <dgm:cxn modelId="{782D8B27-13A4-48D1-9E02-D82DBAA1E4D0}" type="presParOf" srcId="{7B27D331-7273-406D-BB1C-ED8D035FFEE0}" destId="{61DE9089-8A8C-459C-B989-017A647F90FB}" srcOrd="4" destOrd="0" presId="urn:microsoft.com/office/officeart/2005/8/layout/radial4"/>
    <dgm:cxn modelId="{53454413-92E7-49E6-B1D0-31F19DD7508F}" type="presParOf" srcId="{7B27D331-7273-406D-BB1C-ED8D035FFEE0}" destId="{F4849977-BD9A-4E6C-A4F1-721E2ED15E3D}" srcOrd="5" destOrd="0" presId="urn:microsoft.com/office/officeart/2005/8/layout/radial4"/>
    <dgm:cxn modelId="{94FC3079-8DC1-4042-9AEE-271971822333}" type="presParOf" srcId="{7B27D331-7273-406D-BB1C-ED8D035FFEE0}" destId="{D55095D6-5BBA-42B1-BA1F-A893EADF6396}" srcOrd="6" destOrd="0" presId="urn:microsoft.com/office/officeart/2005/8/layout/radial4"/>
  </dgm:cxn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198008-E069-4F9F-8CDF-B3D0FFC2494A}"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IN"/>
        </a:p>
      </dgm:t>
    </dgm:pt>
    <dgm:pt modelId="{7927625B-B1CD-43AE-97E8-4BB8E25AC2A5}">
      <dgm:prSet custT="1"/>
      <dgm:spPr>
        <a:solidFill>
          <a:srgbClr val="002060"/>
        </a:solidFill>
        <a:scene3d>
          <a:camera prst="orthographicFront"/>
          <a:lightRig rig="threePt" dir="t"/>
        </a:scene3d>
        <a:sp3d>
          <a:bevelT/>
        </a:sp3d>
      </dgm:spPr>
      <dgm:t>
        <a:bodyPr/>
        <a:lstStyle/>
        <a:p>
          <a:r>
            <a:rPr lang="en-IN" sz="1600" b="1" dirty="0">
              <a:latin typeface="Garamond" panose="02020404030301010803" pitchFamily="18" charset="0"/>
            </a:rPr>
            <a:t>“International Financial Services Centre”.</a:t>
          </a:r>
        </a:p>
      </dgm:t>
    </dgm:pt>
    <dgm:pt modelId="{CCF60269-E290-41D3-BB62-062389DE3702}" type="parTrans" cxnId="{64DD2E48-CA6C-47FD-82CA-0476D1A7E8A9}">
      <dgm:prSet/>
      <dgm:spPr/>
      <dgm:t>
        <a:bodyPr/>
        <a:lstStyle/>
        <a:p>
          <a:endParaRPr lang="en-IN"/>
        </a:p>
      </dgm:t>
    </dgm:pt>
    <dgm:pt modelId="{F06C9CCE-F8C8-4B51-8A5E-3D06DC937E48}" type="sibTrans" cxnId="{64DD2E48-CA6C-47FD-82CA-0476D1A7E8A9}">
      <dgm:prSet/>
      <dgm:spPr/>
      <dgm:t>
        <a:bodyPr/>
        <a:lstStyle/>
        <a:p>
          <a:endParaRPr lang="en-IN" dirty="0"/>
        </a:p>
      </dgm:t>
    </dgm:pt>
    <dgm:pt modelId="{90EEB366-6B8D-4E04-96EB-B606D0F6288C}">
      <dgm:prSet custT="1"/>
      <dgm:spPr>
        <a:solidFill>
          <a:srgbClr val="002060"/>
        </a:solidFill>
        <a:scene3d>
          <a:camera prst="orthographicFront"/>
          <a:lightRig rig="threePt" dir="t"/>
        </a:scene3d>
        <a:sp3d>
          <a:bevelT/>
        </a:sp3d>
      </dgm:spPr>
      <dgm:t>
        <a:bodyPr/>
        <a:lstStyle/>
        <a:p>
          <a:r>
            <a:rPr lang="en-IN" sz="1800" b="1" dirty="0">
              <a:latin typeface="Garamond" panose="02020404030301010803" pitchFamily="18" charset="0"/>
            </a:rPr>
            <a:t>AMT  rate shall be 9% instead of 18.5%.</a:t>
          </a:r>
        </a:p>
      </dgm:t>
    </dgm:pt>
    <dgm:pt modelId="{F058A228-488F-4374-9783-11B9FB7335EA}" type="sibTrans" cxnId="{53DB8D8C-D94B-4309-9534-7C41CCD7125D}">
      <dgm:prSet/>
      <dgm:spPr/>
      <dgm:t>
        <a:bodyPr/>
        <a:lstStyle/>
        <a:p>
          <a:endParaRPr lang="en-IN"/>
        </a:p>
      </dgm:t>
    </dgm:pt>
    <dgm:pt modelId="{B11AD977-1763-4391-A299-69DBC66E711E}" type="parTrans" cxnId="{53DB8D8C-D94B-4309-9534-7C41CCD7125D}">
      <dgm:prSet/>
      <dgm:spPr/>
      <dgm:t>
        <a:bodyPr/>
        <a:lstStyle/>
        <a:p>
          <a:endParaRPr lang="en-IN"/>
        </a:p>
      </dgm:t>
    </dgm:pt>
    <dgm:pt modelId="{4CFB9FEF-DF61-4CE5-AAD4-C7AD31E06305}">
      <dgm:prSet custT="1"/>
      <dgm:spPr>
        <a:solidFill>
          <a:srgbClr val="002060"/>
        </a:solidFill>
        <a:scene3d>
          <a:camera prst="orthographicFront"/>
          <a:lightRig rig="threePt" dir="t"/>
        </a:scene3d>
        <a:sp3d>
          <a:bevelT/>
        </a:sp3d>
      </dgm:spPr>
      <dgm:t>
        <a:bodyPr/>
        <a:lstStyle/>
        <a:p>
          <a:r>
            <a:rPr lang="en-IN" sz="1600" b="1" dirty="0">
              <a:latin typeface="Garamond" panose="02020404030301010803" pitchFamily="18" charset="0"/>
            </a:rPr>
            <a:t>Receives Income from convertible foreign Exchange </a:t>
          </a:r>
        </a:p>
      </dgm:t>
    </dgm:pt>
    <dgm:pt modelId="{16D0A710-DBBA-47C0-9FDA-3EAA2B0D6F70}" type="sibTrans" cxnId="{1CBF65EF-8219-4F2B-B9D4-91A24DAE899F}">
      <dgm:prSet/>
      <dgm:spPr/>
      <dgm:t>
        <a:bodyPr/>
        <a:lstStyle/>
        <a:p>
          <a:endParaRPr lang="en-IN" dirty="0"/>
        </a:p>
      </dgm:t>
    </dgm:pt>
    <dgm:pt modelId="{D86F3633-0661-4871-AE74-1C052FF783E2}" type="parTrans" cxnId="{1CBF65EF-8219-4F2B-B9D4-91A24DAE899F}">
      <dgm:prSet/>
      <dgm:spPr/>
      <dgm:t>
        <a:bodyPr/>
        <a:lstStyle/>
        <a:p>
          <a:endParaRPr lang="en-IN"/>
        </a:p>
      </dgm:t>
    </dgm:pt>
    <dgm:pt modelId="{221DDA25-BEC8-494C-8D91-9275A2782C9F}" type="pres">
      <dgm:prSet presAssocID="{12198008-E069-4F9F-8CDF-B3D0FFC2494A}" presName="linearFlow" presStyleCnt="0">
        <dgm:presLayoutVars>
          <dgm:dir/>
          <dgm:resizeHandles val="exact"/>
        </dgm:presLayoutVars>
      </dgm:prSet>
      <dgm:spPr/>
      <dgm:t>
        <a:bodyPr/>
        <a:lstStyle/>
        <a:p>
          <a:endParaRPr lang="en-US"/>
        </a:p>
      </dgm:t>
    </dgm:pt>
    <dgm:pt modelId="{61734BB4-5759-4717-8E5A-464EC0D34AFF}" type="pres">
      <dgm:prSet presAssocID="{7927625B-B1CD-43AE-97E8-4BB8E25AC2A5}" presName="node" presStyleLbl="node1" presStyleIdx="0" presStyleCnt="3" custScaleX="152590" custScaleY="170074">
        <dgm:presLayoutVars>
          <dgm:bulletEnabled val="1"/>
        </dgm:presLayoutVars>
      </dgm:prSet>
      <dgm:spPr/>
      <dgm:t>
        <a:bodyPr/>
        <a:lstStyle/>
        <a:p>
          <a:endParaRPr lang="en-US"/>
        </a:p>
      </dgm:t>
    </dgm:pt>
    <dgm:pt modelId="{41532875-8E71-48C8-8BBA-80A98D7CECBA}" type="pres">
      <dgm:prSet presAssocID="{F06C9CCE-F8C8-4B51-8A5E-3D06DC937E48}" presName="spacerL" presStyleCnt="0"/>
      <dgm:spPr/>
    </dgm:pt>
    <dgm:pt modelId="{B74D3952-D6FD-4F7A-A021-890DE0305BDD}" type="pres">
      <dgm:prSet presAssocID="{F06C9CCE-F8C8-4B51-8A5E-3D06DC937E48}" presName="sibTrans" presStyleLbl="sibTrans2D1" presStyleIdx="0" presStyleCnt="2"/>
      <dgm:spPr/>
      <dgm:t>
        <a:bodyPr/>
        <a:lstStyle/>
        <a:p>
          <a:endParaRPr lang="en-US"/>
        </a:p>
      </dgm:t>
    </dgm:pt>
    <dgm:pt modelId="{5D056129-A297-41E5-8647-08E8E6B7045B}" type="pres">
      <dgm:prSet presAssocID="{F06C9CCE-F8C8-4B51-8A5E-3D06DC937E48}" presName="spacerR" presStyleCnt="0"/>
      <dgm:spPr/>
    </dgm:pt>
    <dgm:pt modelId="{708E883C-AC44-4CDB-8248-844DDD5D0A69}" type="pres">
      <dgm:prSet presAssocID="{4CFB9FEF-DF61-4CE5-AAD4-C7AD31E06305}" presName="node" presStyleLbl="node1" presStyleIdx="1" presStyleCnt="3" custScaleX="148610" custScaleY="170074" custLinFactNeighborX="40128">
        <dgm:presLayoutVars>
          <dgm:bulletEnabled val="1"/>
        </dgm:presLayoutVars>
      </dgm:prSet>
      <dgm:spPr/>
      <dgm:t>
        <a:bodyPr/>
        <a:lstStyle/>
        <a:p>
          <a:endParaRPr lang="en-US"/>
        </a:p>
      </dgm:t>
    </dgm:pt>
    <dgm:pt modelId="{4DCF44A3-0E09-4F15-BA97-4832B01FBD26}" type="pres">
      <dgm:prSet presAssocID="{16D0A710-DBBA-47C0-9FDA-3EAA2B0D6F70}" presName="spacerL" presStyleCnt="0"/>
      <dgm:spPr/>
    </dgm:pt>
    <dgm:pt modelId="{1884ECD4-6BB5-46DE-BB4B-3492A56252D5}" type="pres">
      <dgm:prSet presAssocID="{16D0A710-DBBA-47C0-9FDA-3EAA2B0D6F70}" presName="sibTrans" presStyleLbl="sibTrans2D1" presStyleIdx="1" presStyleCnt="2"/>
      <dgm:spPr/>
      <dgm:t>
        <a:bodyPr/>
        <a:lstStyle/>
        <a:p>
          <a:endParaRPr lang="en-US"/>
        </a:p>
      </dgm:t>
    </dgm:pt>
    <dgm:pt modelId="{49CD5A81-893E-4633-85A2-44BFA8DB8A8A}" type="pres">
      <dgm:prSet presAssocID="{16D0A710-DBBA-47C0-9FDA-3EAA2B0D6F70}" presName="spacerR" presStyleCnt="0"/>
      <dgm:spPr/>
    </dgm:pt>
    <dgm:pt modelId="{9FFC243A-4F12-47C4-874C-DCCB4DD60201}" type="pres">
      <dgm:prSet presAssocID="{90EEB366-6B8D-4E04-96EB-B606D0F6288C}" presName="node" presStyleLbl="node1" presStyleIdx="2" presStyleCnt="3" custScaleX="123911" custScaleY="170074">
        <dgm:presLayoutVars>
          <dgm:bulletEnabled val="1"/>
        </dgm:presLayoutVars>
      </dgm:prSet>
      <dgm:spPr/>
      <dgm:t>
        <a:bodyPr/>
        <a:lstStyle/>
        <a:p>
          <a:endParaRPr lang="en-US"/>
        </a:p>
      </dgm:t>
    </dgm:pt>
  </dgm:ptLst>
  <dgm:cxnLst>
    <dgm:cxn modelId="{64DD2E48-CA6C-47FD-82CA-0476D1A7E8A9}" srcId="{12198008-E069-4F9F-8CDF-B3D0FFC2494A}" destId="{7927625B-B1CD-43AE-97E8-4BB8E25AC2A5}" srcOrd="0" destOrd="0" parTransId="{CCF60269-E290-41D3-BB62-062389DE3702}" sibTransId="{F06C9CCE-F8C8-4B51-8A5E-3D06DC937E48}"/>
    <dgm:cxn modelId="{16E6D8E8-F635-47DA-92B3-DE9501FD01A1}" type="presOf" srcId="{4CFB9FEF-DF61-4CE5-AAD4-C7AD31E06305}" destId="{708E883C-AC44-4CDB-8248-844DDD5D0A69}" srcOrd="0" destOrd="0" presId="urn:microsoft.com/office/officeart/2005/8/layout/equation1"/>
    <dgm:cxn modelId="{1CBF65EF-8219-4F2B-B9D4-91A24DAE899F}" srcId="{12198008-E069-4F9F-8CDF-B3D0FFC2494A}" destId="{4CFB9FEF-DF61-4CE5-AAD4-C7AD31E06305}" srcOrd="1" destOrd="0" parTransId="{D86F3633-0661-4871-AE74-1C052FF783E2}" sibTransId="{16D0A710-DBBA-47C0-9FDA-3EAA2B0D6F70}"/>
    <dgm:cxn modelId="{EDE6F1AE-06FA-47FF-81C9-1EA0525F0D0C}" type="presOf" srcId="{16D0A710-DBBA-47C0-9FDA-3EAA2B0D6F70}" destId="{1884ECD4-6BB5-46DE-BB4B-3492A56252D5}" srcOrd="0" destOrd="0" presId="urn:microsoft.com/office/officeart/2005/8/layout/equation1"/>
    <dgm:cxn modelId="{23EA0689-C0CB-4E61-892D-57061FDDBBB5}" type="presOf" srcId="{12198008-E069-4F9F-8CDF-B3D0FFC2494A}" destId="{221DDA25-BEC8-494C-8D91-9275A2782C9F}" srcOrd="0" destOrd="0" presId="urn:microsoft.com/office/officeart/2005/8/layout/equation1"/>
    <dgm:cxn modelId="{53DB8D8C-D94B-4309-9534-7C41CCD7125D}" srcId="{12198008-E069-4F9F-8CDF-B3D0FFC2494A}" destId="{90EEB366-6B8D-4E04-96EB-B606D0F6288C}" srcOrd="2" destOrd="0" parTransId="{B11AD977-1763-4391-A299-69DBC66E711E}" sibTransId="{F058A228-488F-4374-9783-11B9FB7335EA}"/>
    <dgm:cxn modelId="{6F78CEAD-7812-4CC0-8B5F-2F20D37581F5}" type="presOf" srcId="{90EEB366-6B8D-4E04-96EB-B606D0F6288C}" destId="{9FFC243A-4F12-47C4-874C-DCCB4DD60201}" srcOrd="0" destOrd="0" presId="urn:microsoft.com/office/officeart/2005/8/layout/equation1"/>
    <dgm:cxn modelId="{BD1A03EF-5304-4615-AFCB-F8A15FC0B663}" type="presOf" srcId="{F06C9CCE-F8C8-4B51-8A5E-3D06DC937E48}" destId="{B74D3952-D6FD-4F7A-A021-890DE0305BDD}" srcOrd="0" destOrd="0" presId="urn:microsoft.com/office/officeart/2005/8/layout/equation1"/>
    <dgm:cxn modelId="{0A2E8512-0549-4F77-BA07-50E4128B1CE9}" type="presOf" srcId="{7927625B-B1CD-43AE-97E8-4BB8E25AC2A5}" destId="{61734BB4-5759-4717-8E5A-464EC0D34AFF}" srcOrd="0" destOrd="0" presId="urn:microsoft.com/office/officeart/2005/8/layout/equation1"/>
    <dgm:cxn modelId="{0AF94F8E-F1A5-4FE6-BD67-CDCB8D146EF4}" type="presParOf" srcId="{221DDA25-BEC8-494C-8D91-9275A2782C9F}" destId="{61734BB4-5759-4717-8E5A-464EC0D34AFF}" srcOrd="0" destOrd="0" presId="urn:microsoft.com/office/officeart/2005/8/layout/equation1"/>
    <dgm:cxn modelId="{7DE6B6EF-8A7B-447B-B246-217312959F62}" type="presParOf" srcId="{221DDA25-BEC8-494C-8D91-9275A2782C9F}" destId="{41532875-8E71-48C8-8BBA-80A98D7CECBA}" srcOrd="1" destOrd="0" presId="urn:microsoft.com/office/officeart/2005/8/layout/equation1"/>
    <dgm:cxn modelId="{27939378-DBE0-4F68-96F2-4AEF534F8BE1}" type="presParOf" srcId="{221DDA25-BEC8-494C-8D91-9275A2782C9F}" destId="{B74D3952-D6FD-4F7A-A021-890DE0305BDD}" srcOrd="2" destOrd="0" presId="urn:microsoft.com/office/officeart/2005/8/layout/equation1"/>
    <dgm:cxn modelId="{E5D3184C-2B10-4454-9712-2A578AF75093}" type="presParOf" srcId="{221DDA25-BEC8-494C-8D91-9275A2782C9F}" destId="{5D056129-A297-41E5-8647-08E8E6B7045B}" srcOrd="3" destOrd="0" presId="urn:microsoft.com/office/officeart/2005/8/layout/equation1"/>
    <dgm:cxn modelId="{15BC6BA8-CEF4-46C3-B4BB-7977164255CC}" type="presParOf" srcId="{221DDA25-BEC8-494C-8D91-9275A2782C9F}" destId="{708E883C-AC44-4CDB-8248-844DDD5D0A69}" srcOrd="4" destOrd="0" presId="urn:microsoft.com/office/officeart/2005/8/layout/equation1"/>
    <dgm:cxn modelId="{ED22A6E7-C5BF-47D7-B0D6-D5450FEDDBFD}" type="presParOf" srcId="{221DDA25-BEC8-494C-8D91-9275A2782C9F}" destId="{4DCF44A3-0E09-4F15-BA97-4832B01FBD26}" srcOrd="5" destOrd="0" presId="urn:microsoft.com/office/officeart/2005/8/layout/equation1"/>
    <dgm:cxn modelId="{F3057EE8-1D60-4E18-AEB6-3D8CBB2C0F9B}" type="presParOf" srcId="{221DDA25-BEC8-494C-8D91-9275A2782C9F}" destId="{1884ECD4-6BB5-46DE-BB4B-3492A56252D5}" srcOrd="6" destOrd="0" presId="urn:microsoft.com/office/officeart/2005/8/layout/equation1"/>
    <dgm:cxn modelId="{A5CFFCCA-D641-470A-B0C8-EC27B9A1BBE3}" type="presParOf" srcId="{221DDA25-BEC8-494C-8D91-9275A2782C9F}" destId="{49CD5A81-893E-4633-85A2-44BFA8DB8A8A}" srcOrd="7" destOrd="0" presId="urn:microsoft.com/office/officeart/2005/8/layout/equation1"/>
    <dgm:cxn modelId="{D4E47589-D835-4F0C-9A12-A2B439830BE6}" type="presParOf" srcId="{221DDA25-BEC8-494C-8D91-9275A2782C9F}" destId="{9FFC243A-4F12-47C4-874C-DCCB4DD60201}" srcOrd="8" destOrd="0" presId="urn:microsoft.com/office/officeart/2005/8/layout/equati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B962F72-04B1-4340-A3B8-E07E0B18FEF1}" type="doc">
      <dgm:prSet loTypeId="urn:microsoft.com/office/officeart/2011/layout/HexagonRadial" loCatId="officeonline" qsTypeId="urn:microsoft.com/office/officeart/2005/8/quickstyle/3d1" qsCatId="3D" csTypeId="urn:microsoft.com/office/officeart/2005/8/colors/accent0_3" csCatId="mainScheme" phldr="1"/>
      <dgm:spPr/>
      <dgm:t>
        <a:bodyPr/>
        <a:lstStyle/>
        <a:p>
          <a:endParaRPr lang="en-IN"/>
        </a:p>
      </dgm:t>
    </dgm:pt>
    <dgm:pt modelId="{835926B5-4D39-4FBD-BDB9-BF0ECC7EC143}">
      <dgm:prSet phldrT="[Text]" custT="1"/>
      <dgm:spPr>
        <a:solidFill>
          <a:srgbClr val="002060"/>
        </a:solidFill>
      </dgm:spPr>
      <dgm:t>
        <a:bodyPr>
          <a:sp3d extrusionH="57150">
            <a:bevelT w="38100" h="38100"/>
          </a:sp3d>
        </a:bodyPr>
        <a:lstStyle/>
        <a:p>
          <a:r>
            <a:rPr lang="en-US" sz="3200" b="1" dirty="0">
              <a:latin typeface="Garamond" panose="02020404030301010803" pitchFamily="18" charset="0"/>
            </a:rPr>
            <a:t>Others</a:t>
          </a:r>
          <a:endParaRPr lang="en-IN" sz="2400" b="1" dirty="0">
            <a:latin typeface="Garamond" panose="02020404030301010803" pitchFamily="18" charset="0"/>
          </a:endParaRPr>
        </a:p>
      </dgm:t>
    </dgm:pt>
    <dgm:pt modelId="{33CD6C19-DBCF-47AF-8BA0-E07768DC1AB8}" type="parTrans" cxnId="{F74D0C15-08E7-46CA-AEDF-C7B1079EB964}">
      <dgm:prSet/>
      <dgm:spPr/>
      <dgm:t>
        <a:bodyPr/>
        <a:lstStyle/>
        <a:p>
          <a:endParaRPr lang="en-IN"/>
        </a:p>
      </dgm:t>
    </dgm:pt>
    <dgm:pt modelId="{6F3B8391-3824-4ECF-B68A-F7C29E002E8D}" type="sibTrans" cxnId="{F74D0C15-08E7-46CA-AEDF-C7B1079EB964}">
      <dgm:prSet/>
      <dgm:spPr/>
      <dgm:t>
        <a:bodyPr/>
        <a:lstStyle/>
        <a:p>
          <a:endParaRPr lang="en-IN"/>
        </a:p>
      </dgm:t>
    </dgm:pt>
    <dgm:pt modelId="{53A842D3-9F3C-4512-87BB-DD06F7B44BB8}">
      <dgm:prSet phldrT="[Text]" custT="1"/>
      <dgm:spPr>
        <a:solidFill>
          <a:srgbClr val="002060"/>
        </a:solidFill>
      </dgm:spPr>
      <dgm:t>
        <a:bodyPr>
          <a:sp3d extrusionH="57150">
            <a:bevelT w="38100" h="38100"/>
          </a:sp3d>
        </a:bodyPr>
        <a:lstStyle/>
        <a:p>
          <a:r>
            <a:rPr lang="en-IN" sz="1400" b="1" dirty="0">
              <a:latin typeface="Garamond" panose="02020404030301010803" pitchFamily="18" charset="0"/>
            </a:rPr>
            <a:t>Agricultural Commodity Derivatives Not Speculative Transaction</a:t>
          </a:r>
          <a:endParaRPr lang="en-IN" sz="1400" b="1" dirty="0">
            <a:solidFill>
              <a:schemeClr val="bg1"/>
            </a:solidFill>
            <a:latin typeface="Garamond" panose="02020404030301010803" pitchFamily="18" charset="0"/>
          </a:endParaRPr>
        </a:p>
      </dgm:t>
    </dgm:pt>
    <dgm:pt modelId="{9312D21B-B493-4646-A80D-D22E03FA99B4}" type="parTrans" cxnId="{714C48ED-A7B8-4D92-AB2C-6A92ED1F6BD9}">
      <dgm:prSet/>
      <dgm:spPr/>
      <dgm:t>
        <a:bodyPr/>
        <a:lstStyle/>
        <a:p>
          <a:endParaRPr lang="en-IN"/>
        </a:p>
      </dgm:t>
    </dgm:pt>
    <dgm:pt modelId="{4D80E1DE-5A05-4262-BB7E-838F62CFB286}" type="sibTrans" cxnId="{714C48ED-A7B8-4D92-AB2C-6A92ED1F6BD9}">
      <dgm:prSet/>
      <dgm:spPr/>
      <dgm:t>
        <a:bodyPr/>
        <a:lstStyle/>
        <a:p>
          <a:endParaRPr lang="en-IN"/>
        </a:p>
      </dgm:t>
    </dgm:pt>
    <dgm:pt modelId="{FDD53F74-18CE-4342-B43D-C3D49D4E47C2}">
      <dgm:prSet phldrT="[Text]" custT="1"/>
      <dgm:spPr>
        <a:solidFill>
          <a:srgbClr val="002060"/>
        </a:solidFill>
      </dgm:spPr>
      <dgm:t>
        <a:bodyPr>
          <a:sp3d extrusionH="57150">
            <a:bevelT w="38100" h="38100"/>
          </a:sp3d>
        </a:bodyPr>
        <a:lstStyle/>
        <a:p>
          <a:r>
            <a:rPr lang="en-IN" sz="1500" b="1" dirty="0">
              <a:latin typeface="Garamond" panose="02020404030301010803" pitchFamily="18" charset="0"/>
            </a:rPr>
            <a:t>Income – Employment Contracts</a:t>
          </a:r>
          <a:endParaRPr lang="en-IN" sz="1500" b="1" dirty="0">
            <a:solidFill>
              <a:schemeClr val="bg1"/>
            </a:solidFill>
            <a:latin typeface="Garamond" panose="02020404030301010803" pitchFamily="18" charset="0"/>
          </a:endParaRPr>
        </a:p>
      </dgm:t>
    </dgm:pt>
    <dgm:pt modelId="{51118925-FBC1-49B2-8CB8-0FDF1D748674}" type="parTrans" cxnId="{E86B3372-B8D1-40DF-BAE6-2C437477CF06}">
      <dgm:prSet/>
      <dgm:spPr/>
      <dgm:t>
        <a:bodyPr/>
        <a:lstStyle/>
        <a:p>
          <a:endParaRPr lang="en-IN"/>
        </a:p>
      </dgm:t>
    </dgm:pt>
    <dgm:pt modelId="{EBE344F8-0337-4F77-BCB5-3694F27B8115}" type="sibTrans" cxnId="{E86B3372-B8D1-40DF-BAE6-2C437477CF06}">
      <dgm:prSet/>
      <dgm:spPr/>
      <dgm:t>
        <a:bodyPr/>
        <a:lstStyle/>
        <a:p>
          <a:endParaRPr lang="en-IN"/>
        </a:p>
      </dgm:t>
    </dgm:pt>
    <dgm:pt modelId="{3E381A32-8D60-4812-BD62-00CAEE48AB37}">
      <dgm:prSet phldrT="[Text]" custT="1"/>
      <dgm:spPr>
        <a:solidFill>
          <a:srgbClr val="002060"/>
        </a:solidFill>
      </dgm:spPr>
      <dgm:t>
        <a:bodyPr>
          <a:sp3d extrusionH="57150">
            <a:bevelT w="38100" h="38100"/>
          </a:sp3d>
        </a:bodyPr>
        <a:lstStyle/>
        <a:p>
          <a:r>
            <a:rPr lang="en-US" sz="1500" b="1" dirty="0">
              <a:solidFill>
                <a:schemeClr val="bg1"/>
              </a:solidFill>
              <a:latin typeface="Garamond" panose="02020404030301010803" pitchFamily="18" charset="0"/>
            </a:rPr>
            <a:t>271J Order – </a:t>
          </a:r>
          <a:r>
            <a:rPr lang="en-IN" sz="1500" b="1" dirty="0">
              <a:latin typeface="Garamond" panose="02020404030301010803" pitchFamily="18" charset="0"/>
            </a:rPr>
            <a:t>Appealable - ITAT</a:t>
          </a:r>
          <a:endParaRPr lang="en-IN" sz="1500" b="1" dirty="0">
            <a:solidFill>
              <a:schemeClr val="bg1"/>
            </a:solidFill>
            <a:latin typeface="Garamond" panose="02020404030301010803" pitchFamily="18" charset="0"/>
          </a:endParaRPr>
        </a:p>
      </dgm:t>
    </dgm:pt>
    <dgm:pt modelId="{2A2766C9-2EBA-4DB3-9ECE-4A1A7A04477B}" type="parTrans" cxnId="{75060A9E-00E5-4C81-80D8-2A42452AF7BA}">
      <dgm:prSet/>
      <dgm:spPr/>
      <dgm:t>
        <a:bodyPr/>
        <a:lstStyle/>
        <a:p>
          <a:endParaRPr lang="en-IN"/>
        </a:p>
      </dgm:t>
    </dgm:pt>
    <dgm:pt modelId="{A21E5E6A-81A5-44D1-AB61-76F05B82BE7E}" type="sibTrans" cxnId="{75060A9E-00E5-4C81-80D8-2A42452AF7BA}">
      <dgm:prSet/>
      <dgm:spPr/>
      <dgm:t>
        <a:bodyPr/>
        <a:lstStyle/>
        <a:p>
          <a:endParaRPr lang="en-IN"/>
        </a:p>
      </dgm:t>
    </dgm:pt>
    <dgm:pt modelId="{3302AF08-9EE5-4A6E-9B4B-89B9EA31E4C8}">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9C2A081C-B77F-471F-BEEB-8412C23D4D8A}" type="parTrans" cxnId="{FE508DC2-088A-4760-9A7D-8CF79406314A}">
      <dgm:prSet/>
      <dgm:spPr/>
      <dgm:t>
        <a:bodyPr/>
        <a:lstStyle/>
        <a:p>
          <a:endParaRPr lang="en-IN"/>
        </a:p>
      </dgm:t>
    </dgm:pt>
    <dgm:pt modelId="{38DF1C2E-FA0B-46D2-B739-AF0585A519FA}" type="sibTrans" cxnId="{FE508DC2-088A-4760-9A7D-8CF79406314A}">
      <dgm:prSet/>
      <dgm:spPr/>
      <dgm:t>
        <a:bodyPr/>
        <a:lstStyle/>
        <a:p>
          <a:endParaRPr lang="en-IN"/>
        </a:p>
      </dgm:t>
    </dgm:pt>
    <dgm:pt modelId="{5DB18D30-D3C8-4DCF-BE87-BC4A2D6974B1}">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E24D55D2-1E5D-4A18-B6B4-D4183FF2D893}" type="parTrans" cxnId="{3A5B5928-9BE5-4A42-A822-4F69E3D494C8}">
      <dgm:prSet/>
      <dgm:spPr/>
      <dgm:t>
        <a:bodyPr/>
        <a:lstStyle/>
        <a:p>
          <a:endParaRPr lang="en-IN"/>
        </a:p>
      </dgm:t>
    </dgm:pt>
    <dgm:pt modelId="{25C88200-F44D-4A10-A853-47AF97511A4E}" type="sibTrans" cxnId="{3A5B5928-9BE5-4A42-A822-4F69E3D494C8}">
      <dgm:prSet/>
      <dgm:spPr/>
      <dgm:t>
        <a:bodyPr/>
        <a:lstStyle/>
        <a:p>
          <a:endParaRPr lang="en-IN"/>
        </a:p>
      </dgm:t>
    </dgm:pt>
    <dgm:pt modelId="{885BB76C-73EA-4739-A1FB-1838099060A4}">
      <dgm:prSet phldrT="[Text]" custT="1"/>
      <dgm:spPr>
        <a:solidFill>
          <a:srgbClr val="002060"/>
        </a:solidFill>
      </dgm:spPr>
      <dgm:t>
        <a:bodyPr>
          <a:sp3d extrusionH="57150">
            <a:bevelT w="38100" h="38100"/>
          </a:sp3d>
        </a:bodyPr>
        <a:lstStyle/>
        <a:p>
          <a:r>
            <a:rPr lang="en-US" sz="1500" b="1" dirty="0">
              <a:solidFill>
                <a:schemeClr val="bg1"/>
              </a:solidFill>
              <a:latin typeface="Garamond" panose="02020404030301010803" pitchFamily="18" charset="0"/>
            </a:rPr>
            <a:t>Sec 193</a:t>
          </a:r>
          <a:br>
            <a:rPr lang="en-US" sz="1500" b="1" dirty="0">
              <a:solidFill>
                <a:schemeClr val="bg1"/>
              </a:solidFill>
              <a:latin typeface="Garamond" panose="02020404030301010803" pitchFamily="18" charset="0"/>
            </a:rPr>
          </a:br>
          <a:r>
            <a:rPr lang="en-US" sz="1500" b="1" dirty="0">
              <a:solidFill>
                <a:schemeClr val="bg1"/>
              </a:solidFill>
              <a:latin typeface="Garamond" panose="02020404030301010803" pitchFamily="18" charset="0"/>
            </a:rPr>
            <a:t>7.75% Savings (Taxable) Bonds, 2018</a:t>
          </a:r>
          <a:endParaRPr lang="en-IN" sz="1500" b="1" dirty="0">
            <a:solidFill>
              <a:schemeClr val="bg1"/>
            </a:solidFill>
            <a:latin typeface="Garamond" panose="02020404030301010803" pitchFamily="18" charset="0"/>
          </a:endParaRPr>
        </a:p>
      </dgm:t>
    </dgm:pt>
    <dgm:pt modelId="{187275A6-2CD8-4BAE-BB28-526F9A1C3E6E}" type="parTrans" cxnId="{BD771D48-650D-4CC6-86C1-93841CE93696}">
      <dgm:prSet/>
      <dgm:spPr/>
      <dgm:t>
        <a:bodyPr/>
        <a:lstStyle/>
        <a:p>
          <a:endParaRPr lang="en-IN"/>
        </a:p>
      </dgm:t>
    </dgm:pt>
    <dgm:pt modelId="{A08BF8A5-8445-4BEB-893B-3664F497542D}" type="sibTrans" cxnId="{BD771D48-650D-4CC6-86C1-93841CE93696}">
      <dgm:prSet/>
      <dgm:spPr/>
      <dgm:t>
        <a:bodyPr/>
        <a:lstStyle/>
        <a:p>
          <a:endParaRPr lang="en-IN"/>
        </a:p>
      </dgm:t>
    </dgm:pt>
    <dgm:pt modelId="{FFEF7223-66CD-4939-A466-CBFCF0318E58}">
      <dgm:prSet phldrT="[Text]" custT="1"/>
      <dgm:spPr>
        <a:solidFill>
          <a:schemeClr val="bg1"/>
        </a:solidFill>
        <a:ln>
          <a:noFill/>
        </a:ln>
        <a:scene3d>
          <a:camera prst="orthographicFront"/>
          <a:lightRig rig="flat" dir="t"/>
        </a:scene3d>
        <a:sp3d prstMaterial="plastic">
          <a:bevelB w="88900" h="31750" prst="angle"/>
        </a:sp3d>
      </dgm:spPr>
      <dgm:t>
        <a:bodyPr>
          <a:sp3d extrusionH="57150">
            <a:bevelT w="38100" h="38100"/>
          </a:sp3d>
        </a:bodyPr>
        <a:lstStyle/>
        <a:p>
          <a:endParaRPr lang="en-IN" sz="1500" b="1" dirty="0">
            <a:solidFill>
              <a:schemeClr val="bg1"/>
            </a:solidFill>
            <a:latin typeface="Garamond" panose="02020404030301010803" pitchFamily="18" charset="0"/>
          </a:endParaRPr>
        </a:p>
      </dgm:t>
    </dgm:pt>
    <dgm:pt modelId="{BD53AFDB-C2E5-4B42-BD1D-8751459F1682}" type="parTrans" cxnId="{A83D565F-312E-46B7-B17E-282447D98A37}">
      <dgm:prSet/>
      <dgm:spPr/>
      <dgm:t>
        <a:bodyPr/>
        <a:lstStyle/>
        <a:p>
          <a:endParaRPr lang="en-IN"/>
        </a:p>
      </dgm:t>
    </dgm:pt>
    <dgm:pt modelId="{304FFC57-83CF-40A0-8321-61A01FE16850}" type="sibTrans" cxnId="{A83D565F-312E-46B7-B17E-282447D98A37}">
      <dgm:prSet/>
      <dgm:spPr/>
      <dgm:t>
        <a:bodyPr/>
        <a:lstStyle/>
        <a:p>
          <a:endParaRPr lang="en-IN"/>
        </a:p>
      </dgm:t>
    </dgm:pt>
    <dgm:pt modelId="{9E0B8A3C-6A53-4C08-832C-7BCF3B607B0C}">
      <dgm:prSet phldrT="[Text]" custT="1"/>
      <dgm:spPr>
        <a:solidFill>
          <a:schemeClr val="bg1"/>
        </a:solidFill>
        <a:ln>
          <a:noFill/>
        </a:ln>
        <a:scene3d>
          <a:camera prst="orthographicFront"/>
          <a:lightRig rig="flat" dir="t"/>
        </a:scene3d>
        <a:sp3d prstMaterial="plastic">
          <a:bevelB w="88900" h="31750" prst="angle"/>
        </a:sp3d>
      </dgm:spPr>
      <dgm:t>
        <a:bodyPr>
          <a:sp3d extrusionH="57150">
            <a:bevelT w="38100" h="38100"/>
          </a:sp3d>
        </a:bodyPr>
        <a:lstStyle/>
        <a:p>
          <a:endParaRPr lang="en-IN" sz="1500" b="1" dirty="0">
            <a:solidFill>
              <a:schemeClr val="bg1"/>
            </a:solidFill>
            <a:latin typeface="Garamond" panose="02020404030301010803" pitchFamily="18" charset="0"/>
          </a:endParaRPr>
        </a:p>
      </dgm:t>
    </dgm:pt>
    <dgm:pt modelId="{409A3EE6-F42D-42A5-872A-1C2C73B6AF84}" type="parTrans" cxnId="{AA448DB2-0ABE-4E9E-977E-0D2E9265B02C}">
      <dgm:prSet/>
      <dgm:spPr/>
      <dgm:t>
        <a:bodyPr/>
        <a:lstStyle/>
        <a:p>
          <a:endParaRPr lang="en-IN"/>
        </a:p>
      </dgm:t>
    </dgm:pt>
    <dgm:pt modelId="{0B41F819-9DD7-4D6D-B5C3-DD6523384E3A}" type="sibTrans" cxnId="{AA448DB2-0ABE-4E9E-977E-0D2E9265B02C}">
      <dgm:prSet/>
      <dgm:spPr/>
      <dgm:t>
        <a:bodyPr/>
        <a:lstStyle/>
        <a:p>
          <a:endParaRPr lang="en-IN"/>
        </a:p>
      </dgm:t>
    </dgm:pt>
    <dgm:pt modelId="{A27E3A24-87CB-4155-A020-2B82C6D05A90}" type="pres">
      <dgm:prSet presAssocID="{0B962F72-04B1-4340-A3B8-E07E0B18FEF1}" presName="Name0" presStyleCnt="0">
        <dgm:presLayoutVars>
          <dgm:chMax val="1"/>
          <dgm:chPref val="1"/>
          <dgm:dir/>
          <dgm:animOne val="branch"/>
          <dgm:animLvl val="lvl"/>
        </dgm:presLayoutVars>
      </dgm:prSet>
      <dgm:spPr/>
      <dgm:t>
        <a:bodyPr/>
        <a:lstStyle/>
        <a:p>
          <a:endParaRPr lang="en-US"/>
        </a:p>
      </dgm:t>
    </dgm:pt>
    <dgm:pt modelId="{D09D7D03-E931-4C2E-B879-BA1ED5C9B2A2}" type="pres">
      <dgm:prSet presAssocID="{835926B5-4D39-4FBD-BDB9-BF0ECC7EC143}" presName="Parent" presStyleLbl="node0" presStyleIdx="0" presStyleCnt="1">
        <dgm:presLayoutVars>
          <dgm:chMax val="6"/>
          <dgm:chPref val="6"/>
        </dgm:presLayoutVars>
      </dgm:prSet>
      <dgm:spPr/>
      <dgm:t>
        <a:bodyPr/>
        <a:lstStyle/>
        <a:p>
          <a:endParaRPr lang="en-US"/>
        </a:p>
      </dgm:t>
    </dgm:pt>
    <dgm:pt modelId="{FC93BCED-3918-4DE3-93BA-86853115E304}" type="pres">
      <dgm:prSet presAssocID="{53A842D3-9F3C-4512-87BB-DD06F7B44BB8}" presName="Accent1" presStyleCnt="0"/>
      <dgm:spPr/>
    </dgm:pt>
    <dgm:pt modelId="{DE6FAD0B-346D-4B74-AA38-E665E0E7DBF5}" type="pres">
      <dgm:prSet presAssocID="{53A842D3-9F3C-4512-87BB-DD06F7B44BB8}" presName="Accent" presStyleLbl="bgShp" presStyleIdx="0" presStyleCnt="6"/>
      <dgm:spPr/>
    </dgm:pt>
    <dgm:pt modelId="{539236C0-1C4B-40BC-8EA9-81A25959F9FC}" type="pres">
      <dgm:prSet presAssocID="{53A842D3-9F3C-4512-87BB-DD06F7B44BB8}" presName="Child1" presStyleLbl="node1" presStyleIdx="0" presStyleCnt="6">
        <dgm:presLayoutVars>
          <dgm:chMax val="0"/>
          <dgm:chPref val="0"/>
          <dgm:bulletEnabled val="1"/>
        </dgm:presLayoutVars>
      </dgm:prSet>
      <dgm:spPr/>
      <dgm:t>
        <a:bodyPr/>
        <a:lstStyle/>
        <a:p>
          <a:endParaRPr lang="en-US"/>
        </a:p>
      </dgm:t>
    </dgm:pt>
    <dgm:pt modelId="{0407A45F-724B-41C7-B88B-CF7A6C2F542E}" type="pres">
      <dgm:prSet presAssocID="{FDD53F74-18CE-4342-B43D-C3D49D4E47C2}" presName="Accent2" presStyleCnt="0"/>
      <dgm:spPr/>
    </dgm:pt>
    <dgm:pt modelId="{22A87A99-BF9B-4373-A11D-A94C62CE21C9}" type="pres">
      <dgm:prSet presAssocID="{FDD53F74-18CE-4342-B43D-C3D49D4E47C2}" presName="Accent" presStyleLbl="bgShp" presStyleIdx="1" presStyleCnt="6"/>
      <dgm:spPr/>
    </dgm:pt>
    <dgm:pt modelId="{90FDDE56-5350-41DA-BCAC-51D2D9F7C279}" type="pres">
      <dgm:prSet presAssocID="{FDD53F74-18CE-4342-B43D-C3D49D4E47C2}" presName="Child2" presStyleLbl="node1" presStyleIdx="1" presStyleCnt="6" custScaleX="103753">
        <dgm:presLayoutVars>
          <dgm:chMax val="0"/>
          <dgm:chPref val="0"/>
          <dgm:bulletEnabled val="1"/>
        </dgm:presLayoutVars>
      </dgm:prSet>
      <dgm:spPr/>
      <dgm:t>
        <a:bodyPr/>
        <a:lstStyle/>
        <a:p>
          <a:endParaRPr lang="en-US"/>
        </a:p>
      </dgm:t>
    </dgm:pt>
    <dgm:pt modelId="{0E71E556-FD00-4149-A94B-4999FA79AF54}" type="pres">
      <dgm:prSet presAssocID="{9E0B8A3C-6A53-4C08-832C-7BCF3B607B0C}" presName="Accent3" presStyleCnt="0"/>
      <dgm:spPr/>
    </dgm:pt>
    <dgm:pt modelId="{8548FA77-7802-4319-86C4-7FBBA9C82760}" type="pres">
      <dgm:prSet presAssocID="{9E0B8A3C-6A53-4C08-832C-7BCF3B607B0C}" presName="Accent" presStyleLbl="bgShp" presStyleIdx="2" presStyleCnt="6"/>
      <dgm:spPr/>
    </dgm:pt>
    <dgm:pt modelId="{3C1D2B0C-6A52-402B-ACA6-9BF64CC54302}" type="pres">
      <dgm:prSet presAssocID="{9E0B8A3C-6A53-4C08-832C-7BCF3B607B0C}" presName="Child3" presStyleLbl="node1" presStyleIdx="2" presStyleCnt="6">
        <dgm:presLayoutVars>
          <dgm:chMax val="0"/>
          <dgm:chPref val="0"/>
          <dgm:bulletEnabled val="1"/>
        </dgm:presLayoutVars>
      </dgm:prSet>
      <dgm:spPr/>
      <dgm:t>
        <a:bodyPr/>
        <a:lstStyle/>
        <a:p>
          <a:endParaRPr lang="en-US"/>
        </a:p>
      </dgm:t>
    </dgm:pt>
    <dgm:pt modelId="{D415217F-1FC0-48AD-A536-6DE9151DEFF5}" type="pres">
      <dgm:prSet presAssocID="{3E381A32-8D60-4812-BD62-00CAEE48AB37}" presName="Accent4" presStyleCnt="0"/>
      <dgm:spPr/>
    </dgm:pt>
    <dgm:pt modelId="{12723583-851D-4ED9-9250-4950C813BFBF}" type="pres">
      <dgm:prSet presAssocID="{3E381A32-8D60-4812-BD62-00CAEE48AB37}" presName="Accent" presStyleLbl="bgShp" presStyleIdx="3" presStyleCnt="6"/>
      <dgm:spPr/>
    </dgm:pt>
    <dgm:pt modelId="{959ABEF5-A38F-42B6-A7FD-DF55D8143650}" type="pres">
      <dgm:prSet presAssocID="{3E381A32-8D60-4812-BD62-00CAEE48AB37}" presName="Child4" presStyleLbl="node1" presStyleIdx="3" presStyleCnt="6">
        <dgm:presLayoutVars>
          <dgm:chMax val="0"/>
          <dgm:chPref val="0"/>
          <dgm:bulletEnabled val="1"/>
        </dgm:presLayoutVars>
      </dgm:prSet>
      <dgm:spPr/>
      <dgm:t>
        <a:bodyPr/>
        <a:lstStyle/>
        <a:p>
          <a:endParaRPr lang="en-US"/>
        </a:p>
      </dgm:t>
    </dgm:pt>
    <dgm:pt modelId="{521F6A5A-ED9A-4FB3-A43E-52BE629BFFA3}" type="pres">
      <dgm:prSet presAssocID="{885BB76C-73EA-4739-A1FB-1838099060A4}" presName="Accent5" presStyleCnt="0"/>
      <dgm:spPr/>
    </dgm:pt>
    <dgm:pt modelId="{86EA896D-5738-417D-909E-DCFD577B2651}" type="pres">
      <dgm:prSet presAssocID="{885BB76C-73EA-4739-A1FB-1838099060A4}" presName="Accent" presStyleLbl="bgShp" presStyleIdx="4" presStyleCnt="6"/>
      <dgm:spPr/>
    </dgm:pt>
    <dgm:pt modelId="{6E0FA810-5380-43D7-B573-575A042A010A}" type="pres">
      <dgm:prSet presAssocID="{885BB76C-73EA-4739-A1FB-1838099060A4}" presName="Child5" presStyleLbl="node1" presStyleIdx="4" presStyleCnt="6">
        <dgm:presLayoutVars>
          <dgm:chMax val="0"/>
          <dgm:chPref val="0"/>
          <dgm:bulletEnabled val="1"/>
        </dgm:presLayoutVars>
      </dgm:prSet>
      <dgm:spPr/>
      <dgm:t>
        <a:bodyPr/>
        <a:lstStyle/>
        <a:p>
          <a:endParaRPr lang="en-US"/>
        </a:p>
      </dgm:t>
    </dgm:pt>
    <dgm:pt modelId="{0FEE0B25-D2ED-49DB-AA3E-F2FBA3A32F73}" type="pres">
      <dgm:prSet presAssocID="{FFEF7223-66CD-4939-A466-CBFCF0318E58}" presName="Accent6" presStyleCnt="0"/>
      <dgm:spPr/>
    </dgm:pt>
    <dgm:pt modelId="{9C31246E-EAD6-42A9-B793-6BA77CD6AC68}" type="pres">
      <dgm:prSet presAssocID="{FFEF7223-66CD-4939-A466-CBFCF0318E58}" presName="Accent" presStyleLbl="bgShp" presStyleIdx="5" presStyleCnt="6"/>
      <dgm:spPr/>
    </dgm:pt>
    <dgm:pt modelId="{41068D9B-BB5B-43FE-8842-E482EAB4CBE0}" type="pres">
      <dgm:prSet presAssocID="{FFEF7223-66CD-4939-A466-CBFCF0318E58}" presName="Child6" presStyleLbl="node1" presStyleIdx="5" presStyleCnt="6">
        <dgm:presLayoutVars>
          <dgm:chMax val="0"/>
          <dgm:chPref val="0"/>
          <dgm:bulletEnabled val="1"/>
        </dgm:presLayoutVars>
      </dgm:prSet>
      <dgm:spPr/>
      <dgm:t>
        <a:bodyPr/>
        <a:lstStyle/>
        <a:p>
          <a:endParaRPr lang="en-US"/>
        </a:p>
      </dgm:t>
    </dgm:pt>
  </dgm:ptLst>
  <dgm:cxnLst>
    <dgm:cxn modelId="{D4AFECCB-1A7B-4B64-AE26-D81FFE107286}" type="presOf" srcId="{3E381A32-8D60-4812-BD62-00CAEE48AB37}" destId="{959ABEF5-A38F-42B6-A7FD-DF55D8143650}" srcOrd="0" destOrd="0" presId="urn:microsoft.com/office/officeart/2011/layout/HexagonRadial"/>
    <dgm:cxn modelId="{BEA3F357-93FB-48DB-A693-90C6D4CF0128}" type="presOf" srcId="{885BB76C-73EA-4739-A1FB-1838099060A4}" destId="{6E0FA810-5380-43D7-B573-575A042A010A}" srcOrd="0" destOrd="0" presId="urn:microsoft.com/office/officeart/2011/layout/HexagonRadial"/>
    <dgm:cxn modelId="{46E6FA4E-3702-4D17-A809-ECA925BE862C}" type="presOf" srcId="{0B962F72-04B1-4340-A3B8-E07E0B18FEF1}" destId="{A27E3A24-87CB-4155-A020-2B82C6D05A90}" srcOrd="0" destOrd="0" presId="urn:microsoft.com/office/officeart/2011/layout/HexagonRadial"/>
    <dgm:cxn modelId="{3A5B5928-9BE5-4A42-A822-4F69E3D494C8}" srcId="{0B962F72-04B1-4340-A3B8-E07E0B18FEF1}" destId="{5DB18D30-D3C8-4DCF-BE87-BC4A2D6974B1}" srcOrd="2" destOrd="0" parTransId="{E24D55D2-1E5D-4A18-B6B4-D4183FF2D893}" sibTransId="{25C88200-F44D-4A10-A853-47AF97511A4E}"/>
    <dgm:cxn modelId="{339BCCE5-BB1B-4876-98BA-AE463A6851FF}" type="presOf" srcId="{FDD53F74-18CE-4342-B43D-C3D49D4E47C2}" destId="{90FDDE56-5350-41DA-BCAC-51D2D9F7C279}" srcOrd="0" destOrd="0" presId="urn:microsoft.com/office/officeart/2011/layout/HexagonRadial"/>
    <dgm:cxn modelId="{FE508DC2-088A-4760-9A7D-8CF79406314A}" srcId="{0B962F72-04B1-4340-A3B8-E07E0B18FEF1}" destId="{3302AF08-9EE5-4A6E-9B4B-89B9EA31E4C8}" srcOrd="1" destOrd="0" parTransId="{9C2A081C-B77F-471F-BEEB-8412C23D4D8A}" sibTransId="{38DF1C2E-FA0B-46D2-B739-AF0585A519FA}"/>
    <dgm:cxn modelId="{FFCD16B8-DB9A-4796-8AFB-FBB37F588055}" type="presOf" srcId="{835926B5-4D39-4FBD-BDB9-BF0ECC7EC143}" destId="{D09D7D03-E931-4C2E-B879-BA1ED5C9B2A2}" srcOrd="0" destOrd="0" presId="urn:microsoft.com/office/officeart/2011/layout/HexagonRadial"/>
    <dgm:cxn modelId="{2C9C5C3B-8390-4D4F-89D1-CA66C069E04E}" type="presOf" srcId="{9E0B8A3C-6A53-4C08-832C-7BCF3B607B0C}" destId="{3C1D2B0C-6A52-402B-ACA6-9BF64CC54302}" srcOrd="0" destOrd="0" presId="urn:microsoft.com/office/officeart/2011/layout/HexagonRadial"/>
    <dgm:cxn modelId="{42C08437-AE49-4CCB-90EE-2C567E13B012}" type="presOf" srcId="{FFEF7223-66CD-4939-A466-CBFCF0318E58}" destId="{41068D9B-BB5B-43FE-8842-E482EAB4CBE0}" srcOrd="0" destOrd="0" presId="urn:microsoft.com/office/officeart/2011/layout/HexagonRadial"/>
    <dgm:cxn modelId="{75060A9E-00E5-4C81-80D8-2A42452AF7BA}" srcId="{835926B5-4D39-4FBD-BDB9-BF0ECC7EC143}" destId="{3E381A32-8D60-4812-BD62-00CAEE48AB37}" srcOrd="3" destOrd="0" parTransId="{2A2766C9-2EBA-4DB3-9ECE-4A1A7A04477B}" sibTransId="{A21E5E6A-81A5-44D1-AB61-76F05B82BE7E}"/>
    <dgm:cxn modelId="{2C921D5D-9EFE-4271-AD16-F446FCAF8C9C}" type="presOf" srcId="{53A842D3-9F3C-4512-87BB-DD06F7B44BB8}" destId="{539236C0-1C4B-40BC-8EA9-81A25959F9FC}" srcOrd="0" destOrd="0" presId="urn:microsoft.com/office/officeart/2011/layout/HexagonRadial"/>
    <dgm:cxn modelId="{A83D565F-312E-46B7-B17E-282447D98A37}" srcId="{835926B5-4D39-4FBD-BDB9-BF0ECC7EC143}" destId="{FFEF7223-66CD-4939-A466-CBFCF0318E58}" srcOrd="5" destOrd="0" parTransId="{BD53AFDB-C2E5-4B42-BD1D-8751459F1682}" sibTransId="{304FFC57-83CF-40A0-8321-61A01FE16850}"/>
    <dgm:cxn modelId="{F74D0C15-08E7-46CA-AEDF-C7B1079EB964}" srcId="{0B962F72-04B1-4340-A3B8-E07E0B18FEF1}" destId="{835926B5-4D39-4FBD-BDB9-BF0ECC7EC143}" srcOrd="0" destOrd="0" parTransId="{33CD6C19-DBCF-47AF-8BA0-E07768DC1AB8}" sibTransId="{6F3B8391-3824-4ECF-B68A-F7C29E002E8D}"/>
    <dgm:cxn modelId="{E86B3372-B8D1-40DF-BAE6-2C437477CF06}" srcId="{835926B5-4D39-4FBD-BDB9-BF0ECC7EC143}" destId="{FDD53F74-18CE-4342-B43D-C3D49D4E47C2}" srcOrd="1" destOrd="0" parTransId="{51118925-FBC1-49B2-8CB8-0FDF1D748674}" sibTransId="{EBE344F8-0337-4F77-BCB5-3694F27B8115}"/>
    <dgm:cxn modelId="{714C48ED-A7B8-4D92-AB2C-6A92ED1F6BD9}" srcId="{835926B5-4D39-4FBD-BDB9-BF0ECC7EC143}" destId="{53A842D3-9F3C-4512-87BB-DD06F7B44BB8}" srcOrd="0" destOrd="0" parTransId="{9312D21B-B493-4646-A80D-D22E03FA99B4}" sibTransId="{4D80E1DE-5A05-4262-BB7E-838F62CFB286}"/>
    <dgm:cxn modelId="{BD771D48-650D-4CC6-86C1-93841CE93696}" srcId="{835926B5-4D39-4FBD-BDB9-BF0ECC7EC143}" destId="{885BB76C-73EA-4739-A1FB-1838099060A4}" srcOrd="4" destOrd="0" parTransId="{187275A6-2CD8-4BAE-BB28-526F9A1C3E6E}" sibTransId="{A08BF8A5-8445-4BEB-893B-3664F497542D}"/>
    <dgm:cxn modelId="{AA448DB2-0ABE-4E9E-977E-0D2E9265B02C}" srcId="{835926B5-4D39-4FBD-BDB9-BF0ECC7EC143}" destId="{9E0B8A3C-6A53-4C08-832C-7BCF3B607B0C}" srcOrd="2" destOrd="0" parTransId="{409A3EE6-F42D-42A5-872A-1C2C73B6AF84}" sibTransId="{0B41F819-9DD7-4D6D-B5C3-DD6523384E3A}"/>
    <dgm:cxn modelId="{CE9A03BF-25B2-4B7F-B9FE-EF3D4701E2D1}" type="presParOf" srcId="{A27E3A24-87CB-4155-A020-2B82C6D05A90}" destId="{D09D7D03-E931-4C2E-B879-BA1ED5C9B2A2}" srcOrd="0" destOrd="0" presId="urn:microsoft.com/office/officeart/2011/layout/HexagonRadial"/>
    <dgm:cxn modelId="{0E95CB8F-FA18-460E-8F31-178D0AD6411A}" type="presParOf" srcId="{A27E3A24-87CB-4155-A020-2B82C6D05A90}" destId="{FC93BCED-3918-4DE3-93BA-86853115E304}" srcOrd="1" destOrd="0" presId="urn:microsoft.com/office/officeart/2011/layout/HexagonRadial"/>
    <dgm:cxn modelId="{C1E8BF1A-87F5-4D32-A289-6FFE833233F5}" type="presParOf" srcId="{FC93BCED-3918-4DE3-93BA-86853115E304}" destId="{DE6FAD0B-346D-4B74-AA38-E665E0E7DBF5}" srcOrd="0" destOrd="0" presId="urn:microsoft.com/office/officeart/2011/layout/HexagonRadial"/>
    <dgm:cxn modelId="{AB3422FC-55BC-41E4-95D8-641D16067844}" type="presParOf" srcId="{A27E3A24-87CB-4155-A020-2B82C6D05A90}" destId="{539236C0-1C4B-40BC-8EA9-81A25959F9FC}" srcOrd="2" destOrd="0" presId="urn:microsoft.com/office/officeart/2011/layout/HexagonRadial"/>
    <dgm:cxn modelId="{FDDC437C-C637-4843-B677-DA93E8B355B5}" type="presParOf" srcId="{A27E3A24-87CB-4155-A020-2B82C6D05A90}" destId="{0407A45F-724B-41C7-B88B-CF7A6C2F542E}" srcOrd="3" destOrd="0" presId="urn:microsoft.com/office/officeart/2011/layout/HexagonRadial"/>
    <dgm:cxn modelId="{59BA7EC6-B1F5-47BC-ADFA-34D71F871247}" type="presParOf" srcId="{0407A45F-724B-41C7-B88B-CF7A6C2F542E}" destId="{22A87A99-BF9B-4373-A11D-A94C62CE21C9}" srcOrd="0" destOrd="0" presId="urn:microsoft.com/office/officeart/2011/layout/HexagonRadial"/>
    <dgm:cxn modelId="{0011CF77-3C61-4C6B-AD30-A7577BA5C302}" type="presParOf" srcId="{A27E3A24-87CB-4155-A020-2B82C6D05A90}" destId="{90FDDE56-5350-41DA-BCAC-51D2D9F7C279}" srcOrd="4" destOrd="0" presId="urn:microsoft.com/office/officeart/2011/layout/HexagonRadial"/>
    <dgm:cxn modelId="{573E30DA-E80C-4A22-8B35-C1DEC15D38FE}" type="presParOf" srcId="{A27E3A24-87CB-4155-A020-2B82C6D05A90}" destId="{0E71E556-FD00-4149-A94B-4999FA79AF54}" srcOrd="5" destOrd="0" presId="urn:microsoft.com/office/officeart/2011/layout/HexagonRadial"/>
    <dgm:cxn modelId="{F2D3058F-5A76-4F17-B082-317C1A5BCD77}" type="presParOf" srcId="{0E71E556-FD00-4149-A94B-4999FA79AF54}" destId="{8548FA77-7802-4319-86C4-7FBBA9C82760}" srcOrd="0" destOrd="0" presId="urn:microsoft.com/office/officeart/2011/layout/HexagonRadial"/>
    <dgm:cxn modelId="{5ECCED68-E0D6-4D7C-B195-E2881D4E1C22}" type="presParOf" srcId="{A27E3A24-87CB-4155-A020-2B82C6D05A90}" destId="{3C1D2B0C-6A52-402B-ACA6-9BF64CC54302}" srcOrd="6" destOrd="0" presId="urn:microsoft.com/office/officeart/2011/layout/HexagonRadial"/>
    <dgm:cxn modelId="{EBAFD3E2-2DAD-40F9-A843-F8DE4D6ABD3E}" type="presParOf" srcId="{A27E3A24-87CB-4155-A020-2B82C6D05A90}" destId="{D415217F-1FC0-48AD-A536-6DE9151DEFF5}" srcOrd="7" destOrd="0" presId="urn:microsoft.com/office/officeart/2011/layout/HexagonRadial"/>
    <dgm:cxn modelId="{457974EF-1BDD-45C3-8DE6-7444CA9AF081}" type="presParOf" srcId="{D415217F-1FC0-48AD-A536-6DE9151DEFF5}" destId="{12723583-851D-4ED9-9250-4950C813BFBF}" srcOrd="0" destOrd="0" presId="urn:microsoft.com/office/officeart/2011/layout/HexagonRadial"/>
    <dgm:cxn modelId="{D0D1756F-726F-403E-AFA0-C93252B90D6D}" type="presParOf" srcId="{A27E3A24-87CB-4155-A020-2B82C6D05A90}" destId="{959ABEF5-A38F-42B6-A7FD-DF55D8143650}" srcOrd="8" destOrd="0" presId="urn:microsoft.com/office/officeart/2011/layout/HexagonRadial"/>
    <dgm:cxn modelId="{287A0D57-329E-49AD-9A17-2ADD24444B76}" type="presParOf" srcId="{A27E3A24-87CB-4155-A020-2B82C6D05A90}" destId="{521F6A5A-ED9A-4FB3-A43E-52BE629BFFA3}" srcOrd="9" destOrd="0" presId="urn:microsoft.com/office/officeart/2011/layout/HexagonRadial"/>
    <dgm:cxn modelId="{B8BF73AD-2C2E-47DD-A647-72E492248E4C}" type="presParOf" srcId="{521F6A5A-ED9A-4FB3-A43E-52BE629BFFA3}" destId="{86EA896D-5738-417D-909E-DCFD577B2651}" srcOrd="0" destOrd="0" presId="urn:microsoft.com/office/officeart/2011/layout/HexagonRadial"/>
    <dgm:cxn modelId="{432C914E-47CA-464E-AF4A-729EF5A30190}" type="presParOf" srcId="{A27E3A24-87CB-4155-A020-2B82C6D05A90}" destId="{6E0FA810-5380-43D7-B573-575A042A010A}" srcOrd="10" destOrd="0" presId="urn:microsoft.com/office/officeart/2011/layout/HexagonRadial"/>
    <dgm:cxn modelId="{091BAFE8-632B-4E80-94E4-50DFBEFBEEF6}" type="presParOf" srcId="{A27E3A24-87CB-4155-A020-2B82C6D05A90}" destId="{0FEE0B25-D2ED-49DB-AA3E-F2FBA3A32F73}" srcOrd="11" destOrd="0" presId="urn:microsoft.com/office/officeart/2011/layout/HexagonRadial"/>
    <dgm:cxn modelId="{6DF609B3-A665-4B0B-ABBD-846446FD00FC}" type="presParOf" srcId="{0FEE0B25-D2ED-49DB-AA3E-F2FBA3A32F73}" destId="{9C31246E-EAD6-42A9-B793-6BA77CD6AC68}" srcOrd="0" destOrd="0" presId="urn:microsoft.com/office/officeart/2011/layout/HexagonRadial"/>
    <dgm:cxn modelId="{6D0B454E-4141-4BDD-BEED-7BF5908ACD55}" type="presParOf" srcId="{A27E3A24-87CB-4155-A020-2B82C6D05A90}" destId="{41068D9B-BB5B-43FE-8842-E482EAB4CBE0}" srcOrd="12" destOrd="0" presId="urn:microsoft.com/office/officeart/2011/layout/HexagonRadial"/>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962F72-04B1-4340-A3B8-E07E0B18FEF1}" type="doc">
      <dgm:prSet loTypeId="urn:microsoft.com/office/officeart/2011/layout/HexagonRadial" loCatId="officeonline" qsTypeId="urn:microsoft.com/office/officeart/2005/8/quickstyle/3d1" qsCatId="3D" csTypeId="urn:microsoft.com/office/officeart/2005/8/colors/accent0_3" csCatId="mainScheme" phldr="1"/>
      <dgm:spPr/>
      <dgm:t>
        <a:bodyPr/>
        <a:lstStyle/>
        <a:p>
          <a:endParaRPr lang="en-IN"/>
        </a:p>
      </dgm:t>
    </dgm:pt>
    <dgm:pt modelId="{835926B5-4D39-4FBD-BDB9-BF0ECC7EC143}">
      <dgm:prSet phldrT="[Text]" custT="1"/>
      <dgm:spPr>
        <a:solidFill>
          <a:srgbClr val="002060"/>
        </a:solidFill>
      </dgm:spPr>
      <dgm:t>
        <a:bodyPr>
          <a:sp3d extrusionH="57150">
            <a:bevelT w="38100" h="38100"/>
          </a:sp3d>
        </a:bodyPr>
        <a:lstStyle/>
        <a:p>
          <a:r>
            <a:rPr lang="en-US" sz="3200" b="1" dirty="0">
              <a:latin typeface="Garamond" panose="02020404030301010803" pitchFamily="18" charset="0"/>
            </a:rPr>
            <a:t>Others</a:t>
          </a:r>
          <a:endParaRPr lang="en-IN" sz="2400" b="1" dirty="0">
            <a:latin typeface="Garamond" panose="02020404030301010803" pitchFamily="18" charset="0"/>
          </a:endParaRPr>
        </a:p>
      </dgm:t>
    </dgm:pt>
    <dgm:pt modelId="{33CD6C19-DBCF-47AF-8BA0-E07768DC1AB8}" type="parTrans" cxnId="{F74D0C15-08E7-46CA-AEDF-C7B1079EB964}">
      <dgm:prSet/>
      <dgm:spPr/>
      <dgm:t>
        <a:bodyPr/>
        <a:lstStyle/>
        <a:p>
          <a:endParaRPr lang="en-IN"/>
        </a:p>
      </dgm:t>
    </dgm:pt>
    <dgm:pt modelId="{6F3B8391-3824-4ECF-B68A-F7C29E002E8D}" type="sibTrans" cxnId="{F74D0C15-08E7-46CA-AEDF-C7B1079EB964}">
      <dgm:prSet/>
      <dgm:spPr/>
      <dgm:t>
        <a:bodyPr/>
        <a:lstStyle/>
        <a:p>
          <a:endParaRPr lang="en-IN"/>
        </a:p>
      </dgm:t>
    </dgm:pt>
    <dgm:pt modelId="{53A842D3-9F3C-4512-87BB-DD06F7B44BB8}">
      <dgm:prSet phldrT="[Text]" custT="1"/>
      <dgm:spPr>
        <a:solidFill>
          <a:srgbClr val="002060"/>
        </a:solidFill>
      </dgm:spPr>
      <dgm:t>
        <a:bodyPr>
          <a:sp3d extrusionH="57150">
            <a:bevelT w="38100" h="38100"/>
          </a:sp3d>
        </a:bodyPr>
        <a:lstStyle/>
        <a:p>
          <a:r>
            <a:rPr lang="en-IN" sz="1800" b="1" dirty="0">
              <a:latin typeface="Garamond" panose="02020404030301010803" pitchFamily="18" charset="0"/>
            </a:rPr>
            <a:t>DDT @ 10% on EOF Dividend</a:t>
          </a:r>
          <a:endParaRPr lang="en-IN" sz="1800" b="1" dirty="0">
            <a:solidFill>
              <a:schemeClr val="bg1"/>
            </a:solidFill>
            <a:latin typeface="Garamond" panose="02020404030301010803" pitchFamily="18" charset="0"/>
          </a:endParaRPr>
        </a:p>
      </dgm:t>
    </dgm:pt>
    <dgm:pt modelId="{9312D21B-B493-4646-A80D-D22E03FA99B4}" type="parTrans" cxnId="{714C48ED-A7B8-4D92-AB2C-6A92ED1F6BD9}">
      <dgm:prSet/>
      <dgm:spPr/>
      <dgm:t>
        <a:bodyPr/>
        <a:lstStyle/>
        <a:p>
          <a:endParaRPr lang="en-IN"/>
        </a:p>
      </dgm:t>
    </dgm:pt>
    <dgm:pt modelId="{4D80E1DE-5A05-4262-BB7E-838F62CFB286}" type="sibTrans" cxnId="{714C48ED-A7B8-4D92-AB2C-6A92ED1F6BD9}">
      <dgm:prSet/>
      <dgm:spPr/>
      <dgm:t>
        <a:bodyPr/>
        <a:lstStyle/>
        <a:p>
          <a:endParaRPr lang="en-IN"/>
        </a:p>
      </dgm:t>
    </dgm:pt>
    <dgm:pt modelId="{FDD53F74-18CE-4342-B43D-C3D49D4E47C2}">
      <dgm:prSet phldrT="[Text]" custT="1"/>
      <dgm:spPr>
        <a:solidFill>
          <a:srgbClr val="002060"/>
        </a:solidFill>
      </dgm:spPr>
      <dgm:t>
        <a:bodyPr>
          <a:sp3d extrusionH="57150">
            <a:bevelT w="38100" h="38100"/>
          </a:sp3d>
        </a:bodyPr>
        <a:lstStyle/>
        <a:p>
          <a:r>
            <a:rPr lang="en-IN" sz="1500" b="1" dirty="0">
              <a:latin typeface="Garamond" panose="02020404030301010803" pitchFamily="18" charset="0"/>
            </a:rPr>
            <a:t>Termination  or Modification - Business Contracts - PGBP</a:t>
          </a:r>
          <a:endParaRPr lang="en-IN" sz="1500" b="1" dirty="0">
            <a:solidFill>
              <a:schemeClr val="bg1"/>
            </a:solidFill>
            <a:latin typeface="Garamond" panose="02020404030301010803" pitchFamily="18" charset="0"/>
          </a:endParaRPr>
        </a:p>
      </dgm:t>
    </dgm:pt>
    <dgm:pt modelId="{51118925-FBC1-49B2-8CB8-0FDF1D748674}" type="parTrans" cxnId="{E86B3372-B8D1-40DF-BAE6-2C437477CF06}">
      <dgm:prSet/>
      <dgm:spPr/>
      <dgm:t>
        <a:bodyPr/>
        <a:lstStyle/>
        <a:p>
          <a:endParaRPr lang="en-IN"/>
        </a:p>
      </dgm:t>
    </dgm:pt>
    <dgm:pt modelId="{EBE344F8-0337-4F77-BCB5-3694F27B8115}" type="sibTrans" cxnId="{E86B3372-B8D1-40DF-BAE6-2C437477CF06}">
      <dgm:prSet/>
      <dgm:spPr/>
      <dgm:t>
        <a:bodyPr/>
        <a:lstStyle/>
        <a:p>
          <a:endParaRPr lang="en-IN"/>
        </a:p>
      </dgm:t>
    </dgm:pt>
    <dgm:pt modelId="{3E381A32-8D60-4812-BD62-00CAEE48AB37}">
      <dgm:prSet phldrT="[Text]" custT="1"/>
      <dgm:spPr>
        <a:solidFill>
          <a:srgbClr val="002060"/>
        </a:solidFill>
      </dgm:spPr>
      <dgm:t>
        <a:bodyPr>
          <a:sp3d extrusionH="57150">
            <a:bevelT w="38100" h="38100"/>
          </a:sp3d>
        </a:bodyPr>
        <a:lstStyle/>
        <a:p>
          <a:r>
            <a:rPr lang="en-US" sz="1500" b="1" dirty="0">
              <a:solidFill>
                <a:schemeClr val="bg1"/>
              </a:solidFill>
              <a:latin typeface="Garamond" panose="02020404030301010803" pitchFamily="18" charset="0"/>
            </a:rPr>
            <a:t>Accumulated Profits – in amalgamation – For the purposes of dividend</a:t>
          </a:r>
          <a:endParaRPr lang="en-IN" sz="1500" b="1" dirty="0">
            <a:solidFill>
              <a:schemeClr val="bg1"/>
            </a:solidFill>
            <a:latin typeface="Garamond" panose="02020404030301010803" pitchFamily="18" charset="0"/>
          </a:endParaRPr>
        </a:p>
      </dgm:t>
    </dgm:pt>
    <dgm:pt modelId="{2A2766C9-2EBA-4DB3-9ECE-4A1A7A04477B}" type="parTrans" cxnId="{75060A9E-00E5-4C81-80D8-2A42452AF7BA}">
      <dgm:prSet/>
      <dgm:spPr/>
      <dgm:t>
        <a:bodyPr/>
        <a:lstStyle/>
        <a:p>
          <a:endParaRPr lang="en-IN"/>
        </a:p>
      </dgm:t>
    </dgm:pt>
    <dgm:pt modelId="{A21E5E6A-81A5-44D1-AB61-76F05B82BE7E}" type="sibTrans" cxnId="{75060A9E-00E5-4C81-80D8-2A42452AF7BA}">
      <dgm:prSet/>
      <dgm:spPr/>
      <dgm:t>
        <a:bodyPr/>
        <a:lstStyle/>
        <a:p>
          <a:endParaRPr lang="en-IN"/>
        </a:p>
      </dgm:t>
    </dgm:pt>
    <dgm:pt modelId="{3302AF08-9EE5-4A6E-9B4B-89B9EA31E4C8}">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9C2A081C-B77F-471F-BEEB-8412C23D4D8A}" type="parTrans" cxnId="{FE508DC2-088A-4760-9A7D-8CF79406314A}">
      <dgm:prSet/>
      <dgm:spPr/>
      <dgm:t>
        <a:bodyPr/>
        <a:lstStyle/>
        <a:p>
          <a:endParaRPr lang="en-IN"/>
        </a:p>
      </dgm:t>
    </dgm:pt>
    <dgm:pt modelId="{38DF1C2E-FA0B-46D2-B739-AF0585A519FA}" type="sibTrans" cxnId="{FE508DC2-088A-4760-9A7D-8CF79406314A}">
      <dgm:prSet/>
      <dgm:spPr/>
      <dgm:t>
        <a:bodyPr/>
        <a:lstStyle/>
        <a:p>
          <a:endParaRPr lang="en-IN"/>
        </a:p>
      </dgm:t>
    </dgm:pt>
    <dgm:pt modelId="{5DB18D30-D3C8-4DCF-BE87-BC4A2D6974B1}">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E24D55D2-1E5D-4A18-B6B4-D4183FF2D893}" type="parTrans" cxnId="{3A5B5928-9BE5-4A42-A822-4F69E3D494C8}">
      <dgm:prSet/>
      <dgm:spPr/>
      <dgm:t>
        <a:bodyPr/>
        <a:lstStyle/>
        <a:p>
          <a:endParaRPr lang="en-IN"/>
        </a:p>
      </dgm:t>
    </dgm:pt>
    <dgm:pt modelId="{25C88200-F44D-4A10-A853-47AF97511A4E}" type="sibTrans" cxnId="{3A5B5928-9BE5-4A42-A822-4F69E3D494C8}">
      <dgm:prSet/>
      <dgm:spPr/>
      <dgm:t>
        <a:bodyPr/>
        <a:lstStyle/>
        <a:p>
          <a:endParaRPr lang="en-IN"/>
        </a:p>
      </dgm:t>
    </dgm:pt>
    <dgm:pt modelId="{885BB76C-73EA-4739-A1FB-1838099060A4}">
      <dgm:prSet phldrT="[Text]" custT="1"/>
      <dgm:spPr>
        <a:solidFill>
          <a:srgbClr val="002060"/>
        </a:solidFill>
      </dgm:spPr>
      <dgm:t>
        <a:bodyPr>
          <a:sp3d extrusionH="57150">
            <a:bevelT w="38100" h="38100"/>
          </a:sp3d>
        </a:bodyPr>
        <a:lstStyle/>
        <a:p>
          <a:r>
            <a:rPr lang="en-US" sz="1500" b="1" dirty="0">
              <a:solidFill>
                <a:schemeClr val="bg1"/>
              </a:solidFill>
              <a:latin typeface="Garamond" panose="02020404030301010803" pitchFamily="18" charset="0"/>
            </a:rPr>
            <a:t>Sec 115BA -25% is only for PGBP and circle rate applicable for all other income. </a:t>
          </a:r>
          <a:endParaRPr lang="en-IN" sz="1500" b="1" dirty="0">
            <a:solidFill>
              <a:schemeClr val="bg1"/>
            </a:solidFill>
            <a:latin typeface="Garamond" panose="02020404030301010803" pitchFamily="18" charset="0"/>
          </a:endParaRPr>
        </a:p>
      </dgm:t>
    </dgm:pt>
    <dgm:pt modelId="{187275A6-2CD8-4BAE-BB28-526F9A1C3E6E}" type="parTrans" cxnId="{BD771D48-650D-4CC6-86C1-93841CE93696}">
      <dgm:prSet/>
      <dgm:spPr/>
      <dgm:t>
        <a:bodyPr/>
        <a:lstStyle/>
        <a:p>
          <a:endParaRPr lang="en-IN"/>
        </a:p>
      </dgm:t>
    </dgm:pt>
    <dgm:pt modelId="{A08BF8A5-8445-4BEB-893B-3664F497542D}" type="sibTrans" cxnId="{BD771D48-650D-4CC6-86C1-93841CE93696}">
      <dgm:prSet/>
      <dgm:spPr/>
      <dgm:t>
        <a:bodyPr/>
        <a:lstStyle/>
        <a:p>
          <a:endParaRPr lang="en-IN"/>
        </a:p>
      </dgm:t>
    </dgm:pt>
    <dgm:pt modelId="{FFEF7223-66CD-4939-A466-CBFCF0318E58}">
      <dgm:prSet phldrT="[Text]" custT="1"/>
      <dgm:spPr>
        <a:solidFill>
          <a:schemeClr val="bg1"/>
        </a:solidFill>
        <a:ln>
          <a:noFill/>
        </a:ln>
        <a:scene3d>
          <a:camera prst="orthographicFront"/>
          <a:lightRig rig="flat" dir="t"/>
        </a:scene3d>
        <a:sp3d prstMaterial="plastic">
          <a:bevelB w="88900" h="31750" prst="angle"/>
        </a:sp3d>
      </dgm:spPr>
      <dgm:t>
        <a:bodyPr>
          <a:sp3d extrusionH="57150">
            <a:bevelT w="38100" h="38100"/>
          </a:sp3d>
        </a:bodyPr>
        <a:lstStyle/>
        <a:p>
          <a:endParaRPr lang="en-IN" sz="1500" b="1" dirty="0">
            <a:solidFill>
              <a:schemeClr val="bg1"/>
            </a:solidFill>
            <a:latin typeface="Garamond" panose="02020404030301010803" pitchFamily="18" charset="0"/>
          </a:endParaRPr>
        </a:p>
      </dgm:t>
    </dgm:pt>
    <dgm:pt modelId="{BD53AFDB-C2E5-4B42-BD1D-8751459F1682}" type="parTrans" cxnId="{A83D565F-312E-46B7-B17E-282447D98A37}">
      <dgm:prSet/>
      <dgm:spPr/>
      <dgm:t>
        <a:bodyPr/>
        <a:lstStyle/>
        <a:p>
          <a:endParaRPr lang="en-IN"/>
        </a:p>
      </dgm:t>
    </dgm:pt>
    <dgm:pt modelId="{304FFC57-83CF-40A0-8321-61A01FE16850}" type="sibTrans" cxnId="{A83D565F-312E-46B7-B17E-282447D98A37}">
      <dgm:prSet/>
      <dgm:spPr/>
      <dgm:t>
        <a:bodyPr/>
        <a:lstStyle/>
        <a:p>
          <a:endParaRPr lang="en-IN"/>
        </a:p>
      </dgm:t>
    </dgm:pt>
    <dgm:pt modelId="{9E0B8A3C-6A53-4C08-832C-7BCF3B607B0C}">
      <dgm:prSet phldrT="[Text]" custT="1"/>
      <dgm:spPr>
        <a:solidFill>
          <a:schemeClr val="bg1"/>
        </a:solidFill>
        <a:ln>
          <a:noFill/>
        </a:ln>
        <a:scene3d>
          <a:camera prst="orthographicFront"/>
          <a:lightRig rig="flat" dir="t"/>
        </a:scene3d>
        <a:sp3d prstMaterial="plastic">
          <a:bevelB w="88900" h="31750" prst="angle"/>
        </a:sp3d>
      </dgm:spPr>
      <dgm:t>
        <a:bodyPr>
          <a:sp3d extrusionH="57150">
            <a:bevelT w="38100" h="38100"/>
          </a:sp3d>
        </a:bodyPr>
        <a:lstStyle/>
        <a:p>
          <a:endParaRPr lang="en-IN" sz="1500" b="1" dirty="0">
            <a:solidFill>
              <a:schemeClr val="bg1"/>
            </a:solidFill>
            <a:latin typeface="Garamond" panose="02020404030301010803" pitchFamily="18" charset="0"/>
          </a:endParaRPr>
        </a:p>
      </dgm:t>
    </dgm:pt>
    <dgm:pt modelId="{409A3EE6-F42D-42A5-872A-1C2C73B6AF84}" type="parTrans" cxnId="{AA448DB2-0ABE-4E9E-977E-0D2E9265B02C}">
      <dgm:prSet/>
      <dgm:spPr/>
      <dgm:t>
        <a:bodyPr/>
        <a:lstStyle/>
        <a:p>
          <a:endParaRPr lang="en-IN"/>
        </a:p>
      </dgm:t>
    </dgm:pt>
    <dgm:pt modelId="{0B41F819-9DD7-4D6D-B5C3-DD6523384E3A}" type="sibTrans" cxnId="{AA448DB2-0ABE-4E9E-977E-0D2E9265B02C}">
      <dgm:prSet/>
      <dgm:spPr/>
      <dgm:t>
        <a:bodyPr/>
        <a:lstStyle/>
        <a:p>
          <a:endParaRPr lang="en-IN"/>
        </a:p>
      </dgm:t>
    </dgm:pt>
    <dgm:pt modelId="{A27E3A24-87CB-4155-A020-2B82C6D05A90}" type="pres">
      <dgm:prSet presAssocID="{0B962F72-04B1-4340-A3B8-E07E0B18FEF1}" presName="Name0" presStyleCnt="0">
        <dgm:presLayoutVars>
          <dgm:chMax val="1"/>
          <dgm:chPref val="1"/>
          <dgm:dir/>
          <dgm:animOne val="branch"/>
          <dgm:animLvl val="lvl"/>
        </dgm:presLayoutVars>
      </dgm:prSet>
      <dgm:spPr/>
      <dgm:t>
        <a:bodyPr/>
        <a:lstStyle/>
        <a:p>
          <a:endParaRPr lang="en-US"/>
        </a:p>
      </dgm:t>
    </dgm:pt>
    <dgm:pt modelId="{D09D7D03-E931-4C2E-B879-BA1ED5C9B2A2}" type="pres">
      <dgm:prSet presAssocID="{835926B5-4D39-4FBD-BDB9-BF0ECC7EC143}" presName="Parent" presStyleLbl="node0" presStyleIdx="0" presStyleCnt="1">
        <dgm:presLayoutVars>
          <dgm:chMax val="6"/>
          <dgm:chPref val="6"/>
        </dgm:presLayoutVars>
      </dgm:prSet>
      <dgm:spPr/>
      <dgm:t>
        <a:bodyPr/>
        <a:lstStyle/>
        <a:p>
          <a:endParaRPr lang="en-US"/>
        </a:p>
      </dgm:t>
    </dgm:pt>
    <dgm:pt modelId="{FC93BCED-3918-4DE3-93BA-86853115E304}" type="pres">
      <dgm:prSet presAssocID="{53A842D3-9F3C-4512-87BB-DD06F7B44BB8}" presName="Accent1" presStyleCnt="0"/>
      <dgm:spPr/>
    </dgm:pt>
    <dgm:pt modelId="{DE6FAD0B-346D-4B74-AA38-E665E0E7DBF5}" type="pres">
      <dgm:prSet presAssocID="{53A842D3-9F3C-4512-87BB-DD06F7B44BB8}" presName="Accent" presStyleLbl="bgShp" presStyleIdx="0" presStyleCnt="6"/>
      <dgm:spPr/>
    </dgm:pt>
    <dgm:pt modelId="{539236C0-1C4B-40BC-8EA9-81A25959F9FC}" type="pres">
      <dgm:prSet presAssocID="{53A842D3-9F3C-4512-87BB-DD06F7B44BB8}" presName="Child1" presStyleLbl="node1" presStyleIdx="0" presStyleCnt="6">
        <dgm:presLayoutVars>
          <dgm:chMax val="0"/>
          <dgm:chPref val="0"/>
          <dgm:bulletEnabled val="1"/>
        </dgm:presLayoutVars>
      </dgm:prSet>
      <dgm:spPr/>
      <dgm:t>
        <a:bodyPr/>
        <a:lstStyle/>
        <a:p>
          <a:endParaRPr lang="en-US"/>
        </a:p>
      </dgm:t>
    </dgm:pt>
    <dgm:pt modelId="{0407A45F-724B-41C7-B88B-CF7A6C2F542E}" type="pres">
      <dgm:prSet presAssocID="{FDD53F74-18CE-4342-B43D-C3D49D4E47C2}" presName="Accent2" presStyleCnt="0"/>
      <dgm:spPr/>
    </dgm:pt>
    <dgm:pt modelId="{22A87A99-BF9B-4373-A11D-A94C62CE21C9}" type="pres">
      <dgm:prSet presAssocID="{FDD53F74-18CE-4342-B43D-C3D49D4E47C2}" presName="Accent" presStyleLbl="bgShp" presStyleIdx="1" presStyleCnt="6"/>
      <dgm:spPr/>
    </dgm:pt>
    <dgm:pt modelId="{90FDDE56-5350-41DA-BCAC-51D2D9F7C279}" type="pres">
      <dgm:prSet presAssocID="{FDD53F74-18CE-4342-B43D-C3D49D4E47C2}" presName="Child2" presStyleLbl="node1" presStyleIdx="1" presStyleCnt="6" custScaleX="103753">
        <dgm:presLayoutVars>
          <dgm:chMax val="0"/>
          <dgm:chPref val="0"/>
          <dgm:bulletEnabled val="1"/>
        </dgm:presLayoutVars>
      </dgm:prSet>
      <dgm:spPr/>
      <dgm:t>
        <a:bodyPr/>
        <a:lstStyle/>
        <a:p>
          <a:endParaRPr lang="en-US"/>
        </a:p>
      </dgm:t>
    </dgm:pt>
    <dgm:pt modelId="{0E71E556-FD00-4149-A94B-4999FA79AF54}" type="pres">
      <dgm:prSet presAssocID="{9E0B8A3C-6A53-4C08-832C-7BCF3B607B0C}" presName="Accent3" presStyleCnt="0"/>
      <dgm:spPr/>
    </dgm:pt>
    <dgm:pt modelId="{8548FA77-7802-4319-86C4-7FBBA9C82760}" type="pres">
      <dgm:prSet presAssocID="{9E0B8A3C-6A53-4C08-832C-7BCF3B607B0C}" presName="Accent" presStyleLbl="bgShp" presStyleIdx="2" presStyleCnt="6"/>
      <dgm:spPr/>
    </dgm:pt>
    <dgm:pt modelId="{3C1D2B0C-6A52-402B-ACA6-9BF64CC54302}" type="pres">
      <dgm:prSet presAssocID="{9E0B8A3C-6A53-4C08-832C-7BCF3B607B0C}" presName="Child3" presStyleLbl="node1" presStyleIdx="2" presStyleCnt="6">
        <dgm:presLayoutVars>
          <dgm:chMax val="0"/>
          <dgm:chPref val="0"/>
          <dgm:bulletEnabled val="1"/>
        </dgm:presLayoutVars>
      </dgm:prSet>
      <dgm:spPr/>
      <dgm:t>
        <a:bodyPr/>
        <a:lstStyle/>
        <a:p>
          <a:endParaRPr lang="en-US"/>
        </a:p>
      </dgm:t>
    </dgm:pt>
    <dgm:pt modelId="{D415217F-1FC0-48AD-A536-6DE9151DEFF5}" type="pres">
      <dgm:prSet presAssocID="{3E381A32-8D60-4812-BD62-00CAEE48AB37}" presName="Accent4" presStyleCnt="0"/>
      <dgm:spPr/>
    </dgm:pt>
    <dgm:pt modelId="{12723583-851D-4ED9-9250-4950C813BFBF}" type="pres">
      <dgm:prSet presAssocID="{3E381A32-8D60-4812-BD62-00CAEE48AB37}" presName="Accent" presStyleLbl="bgShp" presStyleIdx="3" presStyleCnt="6"/>
      <dgm:spPr/>
    </dgm:pt>
    <dgm:pt modelId="{959ABEF5-A38F-42B6-A7FD-DF55D8143650}" type="pres">
      <dgm:prSet presAssocID="{3E381A32-8D60-4812-BD62-00CAEE48AB37}" presName="Child4" presStyleLbl="node1" presStyleIdx="3" presStyleCnt="6" custScaleX="105326">
        <dgm:presLayoutVars>
          <dgm:chMax val="0"/>
          <dgm:chPref val="0"/>
          <dgm:bulletEnabled val="1"/>
        </dgm:presLayoutVars>
      </dgm:prSet>
      <dgm:spPr/>
      <dgm:t>
        <a:bodyPr/>
        <a:lstStyle/>
        <a:p>
          <a:endParaRPr lang="en-US"/>
        </a:p>
      </dgm:t>
    </dgm:pt>
    <dgm:pt modelId="{521F6A5A-ED9A-4FB3-A43E-52BE629BFFA3}" type="pres">
      <dgm:prSet presAssocID="{885BB76C-73EA-4739-A1FB-1838099060A4}" presName="Accent5" presStyleCnt="0"/>
      <dgm:spPr/>
    </dgm:pt>
    <dgm:pt modelId="{86EA896D-5738-417D-909E-DCFD577B2651}" type="pres">
      <dgm:prSet presAssocID="{885BB76C-73EA-4739-A1FB-1838099060A4}" presName="Accent" presStyleLbl="bgShp" presStyleIdx="4" presStyleCnt="6"/>
      <dgm:spPr/>
    </dgm:pt>
    <dgm:pt modelId="{6E0FA810-5380-43D7-B573-575A042A010A}" type="pres">
      <dgm:prSet presAssocID="{885BB76C-73EA-4739-A1FB-1838099060A4}" presName="Child5" presStyleLbl="node1" presStyleIdx="4" presStyleCnt="6">
        <dgm:presLayoutVars>
          <dgm:chMax val="0"/>
          <dgm:chPref val="0"/>
          <dgm:bulletEnabled val="1"/>
        </dgm:presLayoutVars>
      </dgm:prSet>
      <dgm:spPr/>
      <dgm:t>
        <a:bodyPr/>
        <a:lstStyle/>
        <a:p>
          <a:endParaRPr lang="en-US"/>
        </a:p>
      </dgm:t>
    </dgm:pt>
    <dgm:pt modelId="{0FEE0B25-D2ED-49DB-AA3E-F2FBA3A32F73}" type="pres">
      <dgm:prSet presAssocID="{FFEF7223-66CD-4939-A466-CBFCF0318E58}" presName="Accent6" presStyleCnt="0"/>
      <dgm:spPr/>
    </dgm:pt>
    <dgm:pt modelId="{9C31246E-EAD6-42A9-B793-6BA77CD6AC68}" type="pres">
      <dgm:prSet presAssocID="{FFEF7223-66CD-4939-A466-CBFCF0318E58}" presName="Accent" presStyleLbl="bgShp" presStyleIdx="5" presStyleCnt="6"/>
      <dgm:spPr/>
    </dgm:pt>
    <dgm:pt modelId="{41068D9B-BB5B-43FE-8842-E482EAB4CBE0}" type="pres">
      <dgm:prSet presAssocID="{FFEF7223-66CD-4939-A466-CBFCF0318E58}" presName="Child6" presStyleLbl="node1" presStyleIdx="5" presStyleCnt="6">
        <dgm:presLayoutVars>
          <dgm:chMax val="0"/>
          <dgm:chPref val="0"/>
          <dgm:bulletEnabled val="1"/>
        </dgm:presLayoutVars>
      </dgm:prSet>
      <dgm:spPr/>
      <dgm:t>
        <a:bodyPr/>
        <a:lstStyle/>
        <a:p>
          <a:endParaRPr lang="en-US"/>
        </a:p>
      </dgm:t>
    </dgm:pt>
  </dgm:ptLst>
  <dgm:cxnLst>
    <dgm:cxn modelId="{1875E8C2-B665-492C-B927-2AE66C89EB5F}" type="presOf" srcId="{53A842D3-9F3C-4512-87BB-DD06F7B44BB8}" destId="{539236C0-1C4B-40BC-8EA9-81A25959F9FC}" srcOrd="0" destOrd="0" presId="urn:microsoft.com/office/officeart/2011/layout/HexagonRadial"/>
    <dgm:cxn modelId="{344A234B-CB16-441B-8E67-DA02F8C37918}" type="presOf" srcId="{885BB76C-73EA-4739-A1FB-1838099060A4}" destId="{6E0FA810-5380-43D7-B573-575A042A010A}" srcOrd="0" destOrd="0" presId="urn:microsoft.com/office/officeart/2011/layout/HexagonRadial"/>
    <dgm:cxn modelId="{1DC8BFB8-BB83-4B01-8D20-F1170E63710A}" type="presOf" srcId="{835926B5-4D39-4FBD-BDB9-BF0ECC7EC143}" destId="{D09D7D03-E931-4C2E-B879-BA1ED5C9B2A2}" srcOrd="0" destOrd="0" presId="urn:microsoft.com/office/officeart/2011/layout/HexagonRadial"/>
    <dgm:cxn modelId="{3A5B5928-9BE5-4A42-A822-4F69E3D494C8}" srcId="{0B962F72-04B1-4340-A3B8-E07E0B18FEF1}" destId="{5DB18D30-D3C8-4DCF-BE87-BC4A2D6974B1}" srcOrd="2" destOrd="0" parTransId="{E24D55D2-1E5D-4A18-B6B4-D4183FF2D893}" sibTransId="{25C88200-F44D-4A10-A853-47AF97511A4E}"/>
    <dgm:cxn modelId="{C03E62D7-B916-4FA8-A907-CF9214DAAB6B}" type="presOf" srcId="{9E0B8A3C-6A53-4C08-832C-7BCF3B607B0C}" destId="{3C1D2B0C-6A52-402B-ACA6-9BF64CC54302}" srcOrd="0" destOrd="0" presId="urn:microsoft.com/office/officeart/2011/layout/HexagonRadial"/>
    <dgm:cxn modelId="{FE508DC2-088A-4760-9A7D-8CF79406314A}" srcId="{0B962F72-04B1-4340-A3B8-E07E0B18FEF1}" destId="{3302AF08-9EE5-4A6E-9B4B-89B9EA31E4C8}" srcOrd="1" destOrd="0" parTransId="{9C2A081C-B77F-471F-BEEB-8412C23D4D8A}" sibTransId="{38DF1C2E-FA0B-46D2-B739-AF0585A519FA}"/>
    <dgm:cxn modelId="{476A3CE3-5102-48FC-98DA-9EC481C81E71}" type="presOf" srcId="{FFEF7223-66CD-4939-A466-CBFCF0318E58}" destId="{41068D9B-BB5B-43FE-8842-E482EAB4CBE0}" srcOrd="0" destOrd="0" presId="urn:microsoft.com/office/officeart/2011/layout/HexagonRadial"/>
    <dgm:cxn modelId="{75060A9E-00E5-4C81-80D8-2A42452AF7BA}" srcId="{835926B5-4D39-4FBD-BDB9-BF0ECC7EC143}" destId="{3E381A32-8D60-4812-BD62-00CAEE48AB37}" srcOrd="3" destOrd="0" parTransId="{2A2766C9-2EBA-4DB3-9ECE-4A1A7A04477B}" sibTransId="{A21E5E6A-81A5-44D1-AB61-76F05B82BE7E}"/>
    <dgm:cxn modelId="{F5C2C921-2613-48B0-8351-2B3EA685DC75}" type="presOf" srcId="{0B962F72-04B1-4340-A3B8-E07E0B18FEF1}" destId="{A27E3A24-87CB-4155-A020-2B82C6D05A90}" srcOrd="0" destOrd="0" presId="urn:microsoft.com/office/officeart/2011/layout/HexagonRadial"/>
    <dgm:cxn modelId="{A83D565F-312E-46B7-B17E-282447D98A37}" srcId="{835926B5-4D39-4FBD-BDB9-BF0ECC7EC143}" destId="{FFEF7223-66CD-4939-A466-CBFCF0318E58}" srcOrd="5" destOrd="0" parTransId="{BD53AFDB-C2E5-4B42-BD1D-8751459F1682}" sibTransId="{304FFC57-83CF-40A0-8321-61A01FE16850}"/>
    <dgm:cxn modelId="{F74D0C15-08E7-46CA-AEDF-C7B1079EB964}" srcId="{0B962F72-04B1-4340-A3B8-E07E0B18FEF1}" destId="{835926B5-4D39-4FBD-BDB9-BF0ECC7EC143}" srcOrd="0" destOrd="0" parTransId="{33CD6C19-DBCF-47AF-8BA0-E07768DC1AB8}" sibTransId="{6F3B8391-3824-4ECF-B68A-F7C29E002E8D}"/>
    <dgm:cxn modelId="{BA0FD9BC-6EE7-473F-BAE5-BFDEB8C948A3}" type="presOf" srcId="{FDD53F74-18CE-4342-B43D-C3D49D4E47C2}" destId="{90FDDE56-5350-41DA-BCAC-51D2D9F7C279}" srcOrd="0" destOrd="0" presId="urn:microsoft.com/office/officeart/2011/layout/HexagonRadial"/>
    <dgm:cxn modelId="{E86B3372-B8D1-40DF-BAE6-2C437477CF06}" srcId="{835926B5-4D39-4FBD-BDB9-BF0ECC7EC143}" destId="{FDD53F74-18CE-4342-B43D-C3D49D4E47C2}" srcOrd="1" destOrd="0" parTransId="{51118925-FBC1-49B2-8CB8-0FDF1D748674}" sibTransId="{EBE344F8-0337-4F77-BCB5-3694F27B8115}"/>
    <dgm:cxn modelId="{714C48ED-A7B8-4D92-AB2C-6A92ED1F6BD9}" srcId="{835926B5-4D39-4FBD-BDB9-BF0ECC7EC143}" destId="{53A842D3-9F3C-4512-87BB-DD06F7B44BB8}" srcOrd="0" destOrd="0" parTransId="{9312D21B-B493-4646-A80D-D22E03FA99B4}" sibTransId="{4D80E1DE-5A05-4262-BB7E-838F62CFB286}"/>
    <dgm:cxn modelId="{BD771D48-650D-4CC6-86C1-93841CE93696}" srcId="{835926B5-4D39-4FBD-BDB9-BF0ECC7EC143}" destId="{885BB76C-73EA-4739-A1FB-1838099060A4}" srcOrd="4" destOrd="0" parTransId="{187275A6-2CD8-4BAE-BB28-526F9A1C3E6E}" sibTransId="{A08BF8A5-8445-4BEB-893B-3664F497542D}"/>
    <dgm:cxn modelId="{9B2DE16F-492D-4762-9EDC-3D95B58F4981}" type="presOf" srcId="{3E381A32-8D60-4812-BD62-00CAEE48AB37}" destId="{959ABEF5-A38F-42B6-A7FD-DF55D8143650}" srcOrd="0" destOrd="0" presId="urn:microsoft.com/office/officeart/2011/layout/HexagonRadial"/>
    <dgm:cxn modelId="{AA448DB2-0ABE-4E9E-977E-0D2E9265B02C}" srcId="{835926B5-4D39-4FBD-BDB9-BF0ECC7EC143}" destId="{9E0B8A3C-6A53-4C08-832C-7BCF3B607B0C}" srcOrd="2" destOrd="0" parTransId="{409A3EE6-F42D-42A5-872A-1C2C73B6AF84}" sibTransId="{0B41F819-9DD7-4D6D-B5C3-DD6523384E3A}"/>
    <dgm:cxn modelId="{FA8F0B7D-541E-40A2-BA88-1C1810E70995}" type="presParOf" srcId="{A27E3A24-87CB-4155-A020-2B82C6D05A90}" destId="{D09D7D03-E931-4C2E-B879-BA1ED5C9B2A2}" srcOrd="0" destOrd="0" presId="urn:microsoft.com/office/officeart/2011/layout/HexagonRadial"/>
    <dgm:cxn modelId="{10F7FDB8-A7E8-4CA0-AC83-C834DA26D4A8}" type="presParOf" srcId="{A27E3A24-87CB-4155-A020-2B82C6D05A90}" destId="{FC93BCED-3918-4DE3-93BA-86853115E304}" srcOrd="1" destOrd="0" presId="urn:microsoft.com/office/officeart/2011/layout/HexagonRadial"/>
    <dgm:cxn modelId="{35285A74-6129-4098-8DF2-D2006DA8872D}" type="presParOf" srcId="{FC93BCED-3918-4DE3-93BA-86853115E304}" destId="{DE6FAD0B-346D-4B74-AA38-E665E0E7DBF5}" srcOrd="0" destOrd="0" presId="urn:microsoft.com/office/officeart/2011/layout/HexagonRadial"/>
    <dgm:cxn modelId="{4A25FBC3-860B-4E19-AA75-8648729043B4}" type="presParOf" srcId="{A27E3A24-87CB-4155-A020-2B82C6D05A90}" destId="{539236C0-1C4B-40BC-8EA9-81A25959F9FC}" srcOrd="2" destOrd="0" presId="urn:microsoft.com/office/officeart/2011/layout/HexagonRadial"/>
    <dgm:cxn modelId="{56895E96-D4B4-4FAF-9976-3BF55FD2822F}" type="presParOf" srcId="{A27E3A24-87CB-4155-A020-2B82C6D05A90}" destId="{0407A45F-724B-41C7-B88B-CF7A6C2F542E}" srcOrd="3" destOrd="0" presId="urn:microsoft.com/office/officeart/2011/layout/HexagonRadial"/>
    <dgm:cxn modelId="{B24A6297-70C0-43B0-9037-AC59DA416713}" type="presParOf" srcId="{0407A45F-724B-41C7-B88B-CF7A6C2F542E}" destId="{22A87A99-BF9B-4373-A11D-A94C62CE21C9}" srcOrd="0" destOrd="0" presId="urn:microsoft.com/office/officeart/2011/layout/HexagonRadial"/>
    <dgm:cxn modelId="{F537429E-DDA2-4685-9F0F-06A60B83193D}" type="presParOf" srcId="{A27E3A24-87CB-4155-A020-2B82C6D05A90}" destId="{90FDDE56-5350-41DA-BCAC-51D2D9F7C279}" srcOrd="4" destOrd="0" presId="urn:microsoft.com/office/officeart/2011/layout/HexagonRadial"/>
    <dgm:cxn modelId="{2CB45D04-3D20-49F2-A940-8576219157D8}" type="presParOf" srcId="{A27E3A24-87CB-4155-A020-2B82C6D05A90}" destId="{0E71E556-FD00-4149-A94B-4999FA79AF54}" srcOrd="5" destOrd="0" presId="urn:microsoft.com/office/officeart/2011/layout/HexagonRadial"/>
    <dgm:cxn modelId="{A0EEB390-B988-45AD-9094-2834A5B00B68}" type="presParOf" srcId="{0E71E556-FD00-4149-A94B-4999FA79AF54}" destId="{8548FA77-7802-4319-86C4-7FBBA9C82760}" srcOrd="0" destOrd="0" presId="urn:microsoft.com/office/officeart/2011/layout/HexagonRadial"/>
    <dgm:cxn modelId="{42897BD3-F099-49DA-9EEF-67D7EB234B5C}" type="presParOf" srcId="{A27E3A24-87CB-4155-A020-2B82C6D05A90}" destId="{3C1D2B0C-6A52-402B-ACA6-9BF64CC54302}" srcOrd="6" destOrd="0" presId="urn:microsoft.com/office/officeart/2011/layout/HexagonRadial"/>
    <dgm:cxn modelId="{A222FE07-AE8B-462F-A225-E5FAA8BD715C}" type="presParOf" srcId="{A27E3A24-87CB-4155-A020-2B82C6D05A90}" destId="{D415217F-1FC0-48AD-A536-6DE9151DEFF5}" srcOrd="7" destOrd="0" presId="urn:microsoft.com/office/officeart/2011/layout/HexagonRadial"/>
    <dgm:cxn modelId="{EFDDCB7B-1996-4EC2-BECE-B7165DF46885}" type="presParOf" srcId="{D415217F-1FC0-48AD-A536-6DE9151DEFF5}" destId="{12723583-851D-4ED9-9250-4950C813BFBF}" srcOrd="0" destOrd="0" presId="urn:microsoft.com/office/officeart/2011/layout/HexagonRadial"/>
    <dgm:cxn modelId="{49129797-3070-4A94-AC69-A247599B03D4}" type="presParOf" srcId="{A27E3A24-87CB-4155-A020-2B82C6D05A90}" destId="{959ABEF5-A38F-42B6-A7FD-DF55D8143650}" srcOrd="8" destOrd="0" presId="urn:microsoft.com/office/officeart/2011/layout/HexagonRadial"/>
    <dgm:cxn modelId="{FD985A1D-A31B-4F57-AEA7-59362F3F7614}" type="presParOf" srcId="{A27E3A24-87CB-4155-A020-2B82C6D05A90}" destId="{521F6A5A-ED9A-4FB3-A43E-52BE629BFFA3}" srcOrd="9" destOrd="0" presId="urn:microsoft.com/office/officeart/2011/layout/HexagonRadial"/>
    <dgm:cxn modelId="{338E1D7F-DE65-4860-AD71-1967458CE76B}" type="presParOf" srcId="{521F6A5A-ED9A-4FB3-A43E-52BE629BFFA3}" destId="{86EA896D-5738-417D-909E-DCFD577B2651}" srcOrd="0" destOrd="0" presId="urn:microsoft.com/office/officeart/2011/layout/HexagonRadial"/>
    <dgm:cxn modelId="{7EC6149D-5F26-49A1-A9C0-92E55821E96F}" type="presParOf" srcId="{A27E3A24-87CB-4155-A020-2B82C6D05A90}" destId="{6E0FA810-5380-43D7-B573-575A042A010A}" srcOrd="10" destOrd="0" presId="urn:microsoft.com/office/officeart/2011/layout/HexagonRadial"/>
    <dgm:cxn modelId="{F257F6C7-4FA1-464A-A3DC-6AF81FB8FEFC}" type="presParOf" srcId="{A27E3A24-87CB-4155-A020-2B82C6D05A90}" destId="{0FEE0B25-D2ED-49DB-AA3E-F2FBA3A32F73}" srcOrd="11" destOrd="0" presId="urn:microsoft.com/office/officeart/2011/layout/HexagonRadial"/>
    <dgm:cxn modelId="{CEA4336F-7EA0-4CFE-AF14-ACE3A0523DC4}" type="presParOf" srcId="{0FEE0B25-D2ED-49DB-AA3E-F2FBA3A32F73}" destId="{9C31246E-EAD6-42A9-B793-6BA77CD6AC68}" srcOrd="0" destOrd="0" presId="urn:microsoft.com/office/officeart/2011/layout/HexagonRadial"/>
    <dgm:cxn modelId="{B80778D1-2289-4EF6-BE97-9927588C7C33}" type="presParOf" srcId="{A27E3A24-87CB-4155-A020-2B82C6D05A90}" destId="{41068D9B-BB5B-43FE-8842-E482EAB4CBE0}" srcOrd="12" destOrd="0" presId="urn:microsoft.com/office/officeart/2011/layout/HexagonRadial"/>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78795A5-2010-4463-9E5D-6F60FF427607}" type="doc">
      <dgm:prSet loTypeId="urn:microsoft.com/office/officeart/2005/8/layout/equation2" loCatId="process" qsTypeId="urn:microsoft.com/office/officeart/2005/8/quickstyle/simple1" qsCatId="simple" csTypeId="urn:microsoft.com/office/officeart/2005/8/colors/accent1_5" csCatId="accent1" phldr="1"/>
      <dgm:spPr/>
      <dgm:t>
        <a:bodyPr/>
        <a:lstStyle/>
        <a:p>
          <a:endParaRPr lang="en-US"/>
        </a:p>
      </dgm:t>
    </dgm:pt>
    <dgm:pt modelId="{D0C4FE8B-C62E-418B-B821-DAC45ED280BB}" type="pres">
      <dgm:prSet presAssocID="{378795A5-2010-4463-9E5D-6F60FF427607}" presName="Name0" presStyleCnt="0">
        <dgm:presLayoutVars>
          <dgm:dir/>
          <dgm:resizeHandles val="exact"/>
        </dgm:presLayoutVars>
      </dgm:prSet>
      <dgm:spPr/>
      <dgm:t>
        <a:bodyPr/>
        <a:lstStyle/>
        <a:p>
          <a:endParaRPr lang="en-US"/>
        </a:p>
      </dgm:t>
    </dgm:pt>
  </dgm:ptLst>
  <dgm:cxnLst>
    <dgm:cxn modelId="{536172F1-2123-4305-BB81-297475E907F3}" type="presOf" srcId="{378795A5-2010-4463-9E5D-6F60FF427607}" destId="{D0C4FE8B-C62E-418B-B821-DAC45ED280BB}" srcOrd="0"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962F72-04B1-4340-A3B8-E07E0B18FEF1}" type="doc">
      <dgm:prSet loTypeId="urn:microsoft.com/office/officeart/2011/layout/HexagonRadial" loCatId="officeonline" qsTypeId="urn:microsoft.com/office/officeart/2005/8/quickstyle/3d1" qsCatId="3D" csTypeId="urn:microsoft.com/office/officeart/2005/8/colors/accent0_3" csCatId="mainScheme" phldr="1"/>
      <dgm:spPr/>
      <dgm:t>
        <a:bodyPr/>
        <a:lstStyle/>
        <a:p>
          <a:endParaRPr lang="en-IN"/>
        </a:p>
      </dgm:t>
    </dgm:pt>
    <dgm:pt modelId="{835926B5-4D39-4FBD-BDB9-BF0ECC7EC143}">
      <dgm:prSet phldrT="[Text]" custT="1"/>
      <dgm:spPr>
        <a:solidFill>
          <a:srgbClr val="002060"/>
        </a:solidFill>
      </dgm:spPr>
      <dgm:t>
        <a:bodyPr>
          <a:sp3d extrusionH="57150">
            <a:bevelT w="38100" h="38100"/>
          </a:sp3d>
        </a:bodyPr>
        <a:lstStyle/>
        <a:p>
          <a:r>
            <a:rPr lang="en-US" sz="2400" b="1" dirty="0">
              <a:latin typeface="Garamond" panose="02020404030301010803" pitchFamily="18" charset="0"/>
            </a:rPr>
            <a:t>Paradigm Shift</a:t>
          </a:r>
          <a:endParaRPr lang="en-IN" sz="1800" b="1" dirty="0">
            <a:latin typeface="Garamond" panose="02020404030301010803" pitchFamily="18" charset="0"/>
          </a:endParaRPr>
        </a:p>
      </dgm:t>
    </dgm:pt>
    <dgm:pt modelId="{33CD6C19-DBCF-47AF-8BA0-E07768DC1AB8}" type="parTrans" cxnId="{F74D0C15-08E7-46CA-AEDF-C7B1079EB964}">
      <dgm:prSet/>
      <dgm:spPr/>
      <dgm:t>
        <a:bodyPr/>
        <a:lstStyle/>
        <a:p>
          <a:endParaRPr lang="en-IN"/>
        </a:p>
      </dgm:t>
    </dgm:pt>
    <dgm:pt modelId="{6F3B8391-3824-4ECF-B68A-F7C29E002E8D}" type="sibTrans" cxnId="{F74D0C15-08E7-46CA-AEDF-C7B1079EB964}">
      <dgm:prSet/>
      <dgm:spPr/>
      <dgm:t>
        <a:bodyPr/>
        <a:lstStyle/>
        <a:p>
          <a:endParaRPr lang="en-IN"/>
        </a:p>
      </dgm:t>
    </dgm:pt>
    <dgm:pt modelId="{53A842D3-9F3C-4512-87BB-DD06F7B44BB8}">
      <dgm:prSet phldrT="[Text]" custT="1"/>
      <dgm:spPr>
        <a:solidFill>
          <a:srgbClr val="002060"/>
        </a:solidFill>
      </dgm:spPr>
      <dgm:t>
        <a:bodyPr>
          <a:sp3d extrusionH="57150">
            <a:bevelT w="38100" h="38100"/>
          </a:sp3d>
        </a:bodyPr>
        <a:lstStyle/>
        <a:p>
          <a:r>
            <a:rPr lang="en-IN" sz="2000" b="1" dirty="0">
              <a:solidFill>
                <a:schemeClr val="bg1"/>
              </a:solidFill>
              <a:latin typeface="Garamond" panose="02020404030301010803" pitchFamily="18" charset="0"/>
            </a:rPr>
            <a:t>No TDS up to 50K – 194A</a:t>
          </a:r>
        </a:p>
      </dgm:t>
    </dgm:pt>
    <dgm:pt modelId="{9312D21B-B493-4646-A80D-D22E03FA99B4}" type="parTrans" cxnId="{714C48ED-A7B8-4D92-AB2C-6A92ED1F6BD9}">
      <dgm:prSet/>
      <dgm:spPr/>
      <dgm:t>
        <a:bodyPr/>
        <a:lstStyle/>
        <a:p>
          <a:endParaRPr lang="en-IN"/>
        </a:p>
      </dgm:t>
    </dgm:pt>
    <dgm:pt modelId="{4D80E1DE-5A05-4262-BB7E-838F62CFB286}" type="sibTrans" cxnId="{714C48ED-A7B8-4D92-AB2C-6A92ED1F6BD9}">
      <dgm:prSet/>
      <dgm:spPr/>
      <dgm:t>
        <a:bodyPr/>
        <a:lstStyle/>
        <a:p>
          <a:endParaRPr lang="en-IN"/>
        </a:p>
      </dgm:t>
    </dgm:pt>
    <dgm:pt modelId="{FDD53F74-18CE-4342-B43D-C3D49D4E47C2}">
      <dgm:prSet phldrT="[Text]" custT="1"/>
      <dgm:spPr>
        <a:solidFill>
          <a:srgbClr val="002060"/>
        </a:solidFill>
      </dgm:spPr>
      <dgm:t>
        <a:bodyPr>
          <a:sp3d extrusionH="57150">
            <a:bevelT w="38100" h="38100"/>
          </a:sp3d>
        </a:bodyPr>
        <a:lstStyle/>
        <a:p>
          <a:r>
            <a:rPr lang="en-IN" sz="1800" b="1" dirty="0">
              <a:solidFill>
                <a:schemeClr val="bg1"/>
              </a:solidFill>
              <a:latin typeface="Garamond" panose="02020404030301010803" pitchFamily="18" charset="0"/>
            </a:rPr>
            <a:t>Hike in deduction in 80D - 30K to 50K</a:t>
          </a:r>
        </a:p>
      </dgm:t>
    </dgm:pt>
    <dgm:pt modelId="{51118925-FBC1-49B2-8CB8-0FDF1D748674}" type="parTrans" cxnId="{E86B3372-B8D1-40DF-BAE6-2C437477CF06}">
      <dgm:prSet/>
      <dgm:spPr/>
      <dgm:t>
        <a:bodyPr/>
        <a:lstStyle/>
        <a:p>
          <a:endParaRPr lang="en-IN"/>
        </a:p>
      </dgm:t>
    </dgm:pt>
    <dgm:pt modelId="{EBE344F8-0337-4F77-BCB5-3694F27B8115}" type="sibTrans" cxnId="{E86B3372-B8D1-40DF-BAE6-2C437477CF06}">
      <dgm:prSet/>
      <dgm:spPr/>
      <dgm:t>
        <a:bodyPr/>
        <a:lstStyle/>
        <a:p>
          <a:endParaRPr lang="en-IN"/>
        </a:p>
      </dgm:t>
    </dgm:pt>
    <dgm:pt modelId="{3302AF08-9EE5-4A6E-9B4B-89B9EA31E4C8}">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9C2A081C-B77F-471F-BEEB-8412C23D4D8A}" type="parTrans" cxnId="{FE508DC2-088A-4760-9A7D-8CF79406314A}">
      <dgm:prSet/>
      <dgm:spPr/>
      <dgm:t>
        <a:bodyPr/>
        <a:lstStyle/>
        <a:p>
          <a:endParaRPr lang="en-IN"/>
        </a:p>
      </dgm:t>
    </dgm:pt>
    <dgm:pt modelId="{38DF1C2E-FA0B-46D2-B739-AF0585A519FA}" type="sibTrans" cxnId="{FE508DC2-088A-4760-9A7D-8CF79406314A}">
      <dgm:prSet/>
      <dgm:spPr/>
      <dgm:t>
        <a:bodyPr/>
        <a:lstStyle/>
        <a:p>
          <a:endParaRPr lang="en-IN"/>
        </a:p>
      </dgm:t>
    </dgm:pt>
    <dgm:pt modelId="{5DB18D30-D3C8-4DCF-BE87-BC4A2D6974B1}">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E24D55D2-1E5D-4A18-B6B4-D4183FF2D893}" type="parTrans" cxnId="{3A5B5928-9BE5-4A42-A822-4F69E3D494C8}">
      <dgm:prSet/>
      <dgm:spPr/>
      <dgm:t>
        <a:bodyPr/>
        <a:lstStyle/>
        <a:p>
          <a:endParaRPr lang="en-IN"/>
        </a:p>
      </dgm:t>
    </dgm:pt>
    <dgm:pt modelId="{25C88200-F44D-4A10-A853-47AF97511A4E}" type="sibTrans" cxnId="{3A5B5928-9BE5-4A42-A822-4F69E3D494C8}">
      <dgm:prSet/>
      <dgm:spPr/>
      <dgm:t>
        <a:bodyPr/>
        <a:lstStyle/>
        <a:p>
          <a:endParaRPr lang="en-IN"/>
        </a:p>
      </dgm:t>
    </dgm:pt>
    <dgm:pt modelId="{885BB76C-73EA-4739-A1FB-1838099060A4}">
      <dgm:prSet phldrT="[Text]" custT="1"/>
      <dgm:spPr>
        <a:solidFill>
          <a:srgbClr val="002060"/>
        </a:solidFill>
      </dgm:spPr>
      <dgm:t>
        <a:bodyPr>
          <a:sp3d extrusionH="57150">
            <a:bevelT w="38100" h="38100"/>
          </a:sp3d>
        </a:bodyPr>
        <a:lstStyle/>
        <a:p>
          <a:r>
            <a:rPr lang="en-US" sz="1600" b="1" dirty="0">
              <a:solidFill>
                <a:schemeClr val="bg1"/>
              </a:solidFill>
              <a:latin typeface="Garamond" panose="02020404030301010803" pitchFamily="18" charset="0"/>
            </a:rPr>
            <a:t>Interest Income on Deposits up to 50K – 80TTB</a:t>
          </a:r>
          <a:endParaRPr lang="en-IN" sz="1600" b="1" dirty="0">
            <a:solidFill>
              <a:schemeClr val="bg1"/>
            </a:solidFill>
            <a:latin typeface="Garamond" panose="02020404030301010803" pitchFamily="18" charset="0"/>
          </a:endParaRPr>
        </a:p>
      </dgm:t>
    </dgm:pt>
    <dgm:pt modelId="{187275A6-2CD8-4BAE-BB28-526F9A1C3E6E}" type="parTrans" cxnId="{BD771D48-650D-4CC6-86C1-93841CE93696}">
      <dgm:prSet/>
      <dgm:spPr/>
      <dgm:t>
        <a:bodyPr/>
        <a:lstStyle/>
        <a:p>
          <a:endParaRPr lang="en-IN"/>
        </a:p>
      </dgm:t>
    </dgm:pt>
    <dgm:pt modelId="{A08BF8A5-8445-4BEB-893B-3664F497542D}" type="sibTrans" cxnId="{BD771D48-650D-4CC6-86C1-93841CE93696}">
      <dgm:prSet/>
      <dgm:spPr/>
      <dgm:t>
        <a:bodyPr/>
        <a:lstStyle/>
        <a:p>
          <a:endParaRPr lang="en-IN"/>
        </a:p>
      </dgm:t>
    </dgm:pt>
    <dgm:pt modelId="{3FA64AFE-1303-4105-9D7D-616903D1BA33}">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45809ACA-EBB4-488B-95E9-3BA54CF901FE}" type="parTrans" cxnId="{0C5ED8A1-3A6A-48DF-8EA5-12FEC524737A}">
      <dgm:prSet/>
      <dgm:spPr/>
      <dgm:t>
        <a:bodyPr/>
        <a:lstStyle/>
        <a:p>
          <a:endParaRPr lang="en-IN"/>
        </a:p>
      </dgm:t>
    </dgm:pt>
    <dgm:pt modelId="{BDFC5B67-0697-4B0A-8851-1857EB480F70}" type="sibTrans" cxnId="{0C5ED8A1-3A6A-48DF-8EA5-12FEC524737A}">
      <dgm:prSet/>
      <dgm:spPr/>
      <dgm:t>
        <a:bodyPr/>
        <a:lstStyle/>
        <a:p>
          <a:endParaRPr lang="en-IN"/>
        </a:p>
      </dgm:t>
    </dgm:pt>
    <dgm:pt modelId="{157BAC08-64E3-4936-8D47-6FB3F3A29922}">
      <dgm:prSet phldrT="[Text]" custT="1"/>
      <dgm:spPr>
        <a:solidFill>
          <a:srgbClr val="002060"/>
        </a:solidFill>
      </dgm:spPr>
      <dgm:t>
        <a:bodyPr>
          <a:sp3d extrusionH="57150">
            <a:bevelT w="38100" h="38100"/>
          </a:sp3d>
        </a:bodyPr>
        <a:lstStyle/>
        <a:p>
          <a:r>
            <a:rPr lang="en-IN" sz="1500" b="1" dirty="0">
              <a:solidFill>
                <a:schemeClr val="bg1"/>
              </a:solidFill>
              <a:latin typeface="Garamond" panose="02020404030301010803" pitchFamily="18" charset="0"/>
            </a:rPr>
            <a:t>Hike in deduction in 80DDB - 60K/80K to 100K</a:t>
          </a:r>
        </a:p>
      </dgm:t>
    </dgm:pt>
    <dgm:pt modelId="{273E93DA-1F30-4906-B50B-2DB0D0B95CAA}" type="parTrans" cxnId="{CE8C7119-07C0-4FDC-993B-34197E12D092}">
      <dgm:prSet/>
      <dgm:spPr/>
      <dgm:t>
        <a:bodyPr/>
        <a:lstStyle/>
        <a:p>
          <a:endParaRPr lang="en-IN"/>
        </a:p>
      </dgm:t>
    </dgm:pt>
    <dgm:pt modelId="{B70A8E50-F250-4D3D-A331-4ED9DDB4806D}" type="sibTrans" cxnId="{CE8C7119-07C0-4FDC-993B-34197E12D092}">
      <dgm:prSet/>
      <dgm:spPr/>
      <dgm:t>
        <a:bodyPr/>
        <a:lstStyle/>
        <a:p>
          <a:endParaRPr lang="en-IN"/>
        </a:p>
      </dgm:t>
    </dgm:pt>
    <dgm:pt modelId="{9D62A1AF-8BAF-4878-952F-60A1B41A5E26}">
      <dgm:prSet phldrT="[Text]" custT="1"/>
      <dgm:spPr>
        <a:solidFill>
          <a:schemeClr val="bg1"/>
        </a:solidFill>
        <a:ln>
          <a:noFill/>
        </a:ln>
        <a:scene3d>
          <a:camera prst="orthographicFront"/>
          <a:lightRig rig="flat" dir="t"/>
        </a:scene3d>
        <a:sp3d prstMaterial="plastic">
          <a:bevelT/>
          <a:bevelB w="88900" h="31750" prst="angle"/>
        </a:sp3d>
      </dgm:spPr>
      <dgm:t>
        <a:bodyPr>
          <a:sp3d extrusionH="57150">
            <a:bevelT w="38100" h="38100"/>
          </a:sp3d>
        </a:bodyPr>
        <a:lstStyle/>
        <a:p>
          <a:endParaRPr lang="en-IN" sz="1500" b="1" dirty="0">
            <a:solidFill>
              <a:schemeClr val="bg1"/>
            </a:solidFill>
            <a:latin typeface="Garamond" panose="02020404030301010803" pitchFamily="18" charset="0"/>
          </a:endParaRPr>
        </a:p>
      </dgm:t>
    </dgm:pt>
    <dgm:pt modelId="{ADCB56C5-4B24-4DF6-860D-8381E07B64ED}" type="parTrans" cxnId="{D3749419-90E6-4D75-AF4D-88AD648557CF}">
      <dgm:prSet/>
      <dgm:spPr/>
      <dgm:t>
        <a:bodyPr/>
        <a:lstStyle/>
        <a:p>
          <a:endParaRPr lang="en-IN"/>
        </a:p>
      </dgm:t>
    </dgm:pt>
    <dgm:pt modelId="{8A499B52-B178-4730-8788-E0E4A2474236}" type="sibTrans" cxnId="{D3749419-90E6-4D75-AF4D-88AD648557CF}">
      <dgm:prSet/>
      <dgm:spPr/>
      <dgm:t>
        <a:bodyPr/>
        <a:lstStyle/>
        <a:p>
          <a:endParaRPr lang="en-IN"/>
        </a:p>
      </dgm:t>
    </dgm:pt>
    <dgm:pt modelId="{5004F026-B15C-4775-9FA1-A99FBA54D253}">
      <dgm:prSet phldrT="[Text]" custT="1"/>
      <dgm:spPr>
        <a:solidFill>
          <a:schemeClr val="bg1"/>
        </a:solidFill>
      </dgm:spPr>
      <dgm:t>
        <a:bodyPr>
          <a:sp3d extrusionH="57150">
            <a:bevelT w="38100" h="38100"/>
          </a:sp3d>
        </a:bodyPr>
        <a:lstStyle/>
        <a:p>
          <a:endParaRPr lang="en-IN" sz="1600" b="1" dirty="0">
            <a:solidFill>
              <a:schemeClr val="bg1"/>
            </a:solidFill>
            <a:latin typeface="Garamond" panose="02020404030301010803" pitchFamily="18" charset="0"/>
          </a:endParaRPr>
        </a:p>
      </dgm:t>
    </dgm:pt>
    <dgm:pt modelId="{C7FA1A53-CA25-44EB-8464-860310A5AD1E}" type="parTrans" cxnId="{5FF16E54-6F3E-4279-86F3-A624062DAD77}">
      <dgm:prSet/>
      <dgm:spPr/>
      <dgm:t>
        <a:bodyPr/>
        <a:lstStyle/>
        <a:p>
          <a:endParaRPr lang="en-IN"/>
        </a:p>
      </dgm:t>
    </dgm:pt>
    <dgm:pt modelId="{AB9BFC72-1EDE-4AED-B385-124C8B0377F7}" type="sibTrans" cxnId="{5FF16E54-6F3E-4279-86F3-A624062DAD77}">
      <dgm:prSet/>
      <dgm:spPr/>
      <dgm:t>
        <a:bodyPr/>
        <a:lstStyle/>
        <a:p>
          <a:endParaRPr lang="en-IN"/>
        </a:p>
      </dgm:t>
    </dgm:pt>
    <dgm:pt modelId="{A27E3A24-87CB-4155-A020-2B82C6D05A90}" type="pres">
      <dgm:prSet presAssocID="{0B962F72-04B1-4340-A3B8-E07E0B18FEF1}" presName="Name0" presStyleCnt="0">
        <dgm:presLayoutVars>
          <dgm:chMax val="1"/>
          <dgm:chPref val="1"/>
          <dgm:dir/>
          <dgm:animOne val="branch"/>
          <dgm:animLvl val="lvl"/>
        </dgm:presLayoutVars>
      </dgm:prSet>
      <dgm:spPr/>
      <dgm:t>
        <a:bodyPr/>
        <a:lstStyle/>
        <a:p>
          <a:endParaRPr lang="en-US"/>
        </a:p>
      </dgm:t>
    </dgm:pt>
    <dgm:pt modelId="{D09D7D03-E931-4C2E-B879-BA1ED5C9B2A2}" type="pres">
      <dgm:prSet presAssocID="{835926B5-4D39-4FBD-BDB9-BF0ECC7EC143}" presName="Parent" presStyleLbl="node0" presStyleIdx="0" presStyleCnt="1">
        <dgm:presLayoutVars>
          <dgm:chMax val="6"/>
          <dgm:chPref val="6"/>
        </dgm:presLayoutVars>
      </dgm:prSet>
      <dgm:spPr/>
      <dgm:t>
        <a:bodyPr/>
        <a:lstStyle/>
        <a:p>
          <a:endParaRPr lang="en-US"/>
        </a:p>
      </dgm:t>
    </dgm:pt>
    <dgm:pt modelId="{FC93BCED-3918-4DE3-93BA-86853115E304}" type="pres">
      <dgm:prSet presAssocID="{53A842D3-9F3C-4512-87BB-DD06F7B44BB8}" presName="Accent1" presStyleCnt="0"/>
      <dgm:spPr/>
    </dgm:pt>
    <dgm:pt modelId="{DE6FAD0B-346D-4B74-AA38-E665E0E7DBF5}" type="pres">
      <dgm:prSet presAssocID="{53A842D3-9F3C-4512-87BB-DD06F7B44BB8}" presName="Accent" presStyleLbl="bgShp" presStyleIdx="0" presStyleCnt="6"/>
      <dgm:spPr/>
    </dgm:pt>
    <dgm:pt modelId="{539236C0-1C4B-40BC-8EA9-81A25959F9FC}" type="pres">
      <dgm:prSet presAssocID="{53A842D3-9F3C-4512-87BB-DD06F7B44BB8}" presName="Child1" presStyleLbl="node1" presStyleIdx="0" presStyleCnt="6">
        <dgm:presLayoutVars>
          <dgm:chMax val="0"/>
          <dgm:chPref val="0"/>
          <dgm:bulletEnabled val="1"/>
        </dgm:presLayoutVars>
      </dgm:prSet>
      <dgm:spPr/>
      <dgm:t>
        <a:bodyPr/>
        <a:lstStyle/>
        <a:p>
          <a:endParaRPr lang="en-US"/>
        </a:p>
      </dgm:t>
    </dgm:pt>
    <dgm:pt modelId="{0407A45F-724B-41C7-B88B-CF7A6C2F542E}" type="pres">
      <dgm:prSet presAssocID="{FDD53F74-18CE-4342-B43D-C3D49D4E47C2}" presName="Accent2" presStyleCnt="0"/>
      <dgm:spPr/>
    </dgm:pt>
    <dgm:pt modelId="{22A87A99-BF9B-4373-A11D-A94C62CE21C9}" type="pres">
      <dgm:prSet presAssocID="{FDD53F74-18CE-4342-B43D-C3D49D4E47C2}" presName="Accent" presStyleLbl="bgShp" presStyleIdx="1" presStyleCnt="6"/>
      <dgm:spPr/>
    </dgm:pt>
    <dgm:pt modelId="{90FDDE56-5350-41DA-BCAC-51D2D9F7C279}" type="pres">
      <dgm:prSet presAssocID="{FDD53F74-18CE-4342-B43D-C3D49D4E47C2}" presName="Child2" presStyleLbl="node1" presStyleIdx="1" presStyleCnt="6">
        <dgm:presLayoutVars>
          <dgm:chMax val="0"/>
          <dgm:chPref val="0"/>
          <dgm:bulletEnabled val="1"/>
        </dgm:presLayoutVars>
      </dgm:prSet>
      <dgm:spPr/>
      <dgm:t>
        <a:bodyPr/>
        <a:lstStyle/>
        <a:p>
          <a:endParaRPr lang="en-US"/>
        </a:p>
      </dgm:t>
    </dgm:pt>
    <dgm:pt modelId="{66E617C4-F216-4B75-81EB-5322BCEE319A}" type="pres">
      <dgm:prSet presAssocID="{5004F026-B15C-4775-9FA1-A99FBA54D253}" presName="Accent3" presStyleCnt="0"/>
      <dgm:spPr/>
    </dgm:pt>
    <dgm:pt modelId="{2FFB5DEA-96F1-4281-A2A0-70208545A0DE}" type="pres">
      <dgm:prSet presAssocID="{5004F026-B15C-4775-9FA1-A99FBA54D253}" presName="Accent" presStyleLbl="bgShp" presStyleIdx="2" presStyleCnt="6"/>
      <dgm:spPr/>
    </dgm:pt>
    <dgm:pt modelId="{6FE18E17-DEDB-4875-AA5E-47C178FE16E8}" type="pres">
      <dgm:prSet presAssocID="{5004F026-B15C-4775-9FA1-A99FBA54D253}" presName="Child3" presStyleLbl="node1" presStyleIdx="2" presStyleCnt="6">
        <dgm:presLayoutVars>
          <dgm:chMax val="0"/>
          <dgm:chPref val="0"/>
          <dgm:bulletEnabled val="1"/>
        </dgm:presLayoutVars>
      </dgm:prSet>
      <dgm:spPr/>
      <dgm:t>
        <a:bodyPr/>
        <a:lstStyle/>
        <a:p>
          <a:endParaRPr lang="en-US"/>
        </a:p>
      </dgm:t>
    </dgm:pt>
    <dgm:pt modelId="{429CA80D-0A7D-4376-BA72-551E5A1140E1}" type="pres">
      <dgm:prSet presAssocID="{885BB76C-73EA-4739-A1FB-1838099060A4}" presName="Accent4" presStyleCnt="0"/>
      <dgm:spPr/>
    </dgm:pt>
    <dgm:pt modelId="{86EA896D-5738-417D-909E-DCFD577B2651}" type="pres">
      <dgm:prSet presAssocID="{885BB76C-73EA-4739-A1FB-1838099060A4}" presName="Accent" presStyleLbl="bgShp" presStyleIdx="3" presStyleCnt="6"/>
      <dgm:spPr/>
    </dgm:pt>
    <dgm:pt modelId="{51B2A103-E4EA-444F-B9C7-DF7511AE89C5}" type="pres">
      <dgm:prSet presAssocID="{885BB76C-73EA-4739-A1FB-1838099060A4}" presName="Child4" presStyleLbl="node1" presStyleIdx="3" presStyleCnt="6">
        <dgm:presLayoutVars>
          <dgm:chMax val="0"/>
          <dgm:chPref val="0"/>
          <dgm:bulletEnabled val="1"/>
        </dgm:presLayoutVars>
      </dgm:prSet>
      <dgm:spPr/>
      <dgm:t>
        <a:bodyPr/>
        <a:lstStyle/>
        <a:p>
          <a:endParaRPr lang="en-US"/>
        </a:p>
      </dgm:t>
    </dgm:pt>
    <dgm:pt modelId="{7897924D-1BB8-45C9-9EE5-036CDCB894E9}" type="pres">
      <dgm:prSet presAssocID="{157BAC08-64E3-4936-8D47-6FB3F3A29922}" presName="Accent5" presStyleCnt="0"/>
      <dgm:spPr/>
    </dgm:pt>
    <dgm:pt modelId="{854CD53B-DECD-47D3-B38A-F0F1536AD9EE}" type="pres">
      <dgm:prSet presAssocID="{157BAC08-64E3-4936-8D47-6FB3F3A29922}" presName="Accent" presStyleLbl="bgShp" presStyleIdx="4" presStyleCnt="6"/>
      <dgm:spPr/>
    </dgm:pt>
    <dgm:pt modelId="{C991A8F9-8B7B-4AB5-B63C-E2E460599CD4}" type="pres">
      <dgm:prSet presAssocID="{157BAC08-64E3-4936-8D47-6FB3F3A29922}" presName="Child5" presStyleLbl="node1" presStyleIdx="4" presStyleCnt="6">
        <dgm:presLayoutVars>
          <dgm:chMax val="0"/>
          <dgm:chPref val="0"/>
          <dgm:bulletEnabled val="1"/>
        </dgm:presLayoutVars>
      </dgm:prSet>
      <dgm:spPr/>
      <dgm:t>
        <a:bodyPr/>
        <a:lstStyle/>
        <a:p>
          <a:endParaRPr lang="en-US"/>
        </a:p>
      </dgm:t>
    </dgm:pt>
    <dgm:pt modelId="{80499BBF-B08D-4BFA-83A2-A7321B706DA0}" type="pres">
      <dgm:prSet presAssocID="{9D62A1AF-8BAF-4878-952F-60A1B41A5E26}" presName="Accent6" presStyleCnt="0"/>
      <dgm:spPr/>
    </dgm:pt>
    <dgm:pt modelId="{69A3C4DB-5723-45EF-B35A-39D183A2772D}" type="pres">
      <dgm:prSet presAssocID="{9D62A1AF-8BAF-4878-952F-60A1B41A5E26}" presName="Accent" presStyleLbl="bgShp" presStyleIdx="5" presStyleCnt="6"/>
      <dgm:spPr/>
    </dgm:pt>
    <dgm:pt modelId="{79D3D972-2B5F-431A-A565-30BCD5EFCC74}" type="pres">
      <dgm:prSet presAssocID="{9D62A1AF-8BAF-4878-952F-60A1B41A5E26}" presName="Child6" presStyleLbl="node1" presStyleIdx="5" presStyleCnt="6">
        <dgm:presLayoutVars>
          <dgm:chMax val="0"/>
          <dgm:chPref val="0"/>
          <dgm:bulletEnabled val="1"/>
        </dgm:presLayoutVars>
      </dgm:prSet>
      <dgm:spPr/>
      <dgm:t>
        <a:bodyPr/>
        <a:lstStyle/>
        <a:p>
          <a:endParaRPr lang="en-US"/>
        </a:p>
      </dgm:t>
    </dgm:pt>
  </dgm:ptLst>
  <dgm:cxnLst>
    <dgm:cxn modelId="{40533782-116C-4B29-8856-E99E057FE6D2}" type="presOf" srcId="{885BB76C-73EA-4739-A1FB-1838099060A4}" destId="{51B2A103-E4EA-444F-B9C7-DF7511AE89C5}" srcOrd="0" destOrd="0" presId="urn:microsoft.com/office/officeart/2011/layout/HexagonRadial"/>
    <dgm:cxn modelId="{CE8C7119-07C0-4FDC-993B-34197E12D092}" srcId="{835926B5-4D39-4FBD-BDB9-BF0ECC7EC143}" destId="{157BAC08-64E3-4936-8D47-6FB3F3A29922}" srcOrd="4" destOrd="0" parTransId="{273E93DA-1F30-4906-B50B-2DB0D0B95CAA}" sibTransId="{B70A8E50-F250-4D3D-A331-4ED9DDB4806D}"/>
    <dgm:cxn modelId="{53F9F09B-D61D-4251-96D9-88145B1BF6F2}" type="presOf" srcId="{0B962F72-04B1-4340-A3B8-E07E0B18FEF1}" destId="{A27E3A24-87CB-4155-A020-2B82C6D05A90}" srcOrd="0" destOrd="0" presId="urn:microsoft.com/office/officeart/2011/layout/HexagonRadial"/>
    <dgm:cxn modelId="{332381B7-404C-4E1A-A698-F2613070A1B8}" type="presOf" srcId="{5004F026-B15C-4775-9FA1-A99FBA54D253}" destId="{6FE18E17-DEDB-4875-AA5E-47C178FE16E8}" srcOrd="0" destOrd="0" presId="urn:microsoft.com/office/officeart/2011/layout/HexagonRadial"/>
    <dgm:cxn modelId="{3A5B5928-9BE5-4A42-A822-4F69E3D494C8}" srcId="{0B962F72-04B1-4340-A3B8-E07E0B18FEF1}" destId="{5DB18D30-D3C8-4DCF-BE87-BC4A2D6974B1}" srcOrd="3" destOrd="0" parTransId="{E24D55D2-1E5D-4A18-B6B4-D4183FF2D893}" sibTransId="{25C88200-F44D-4A10-A853-47AF97511A4E}"/>
    <dgm:cxn modelId="{FE508DC2-088A-4760-9A7D-8CF79406314A}" srcId="{0B962F72-04B1-4340-A3B8-E07E0B18FEF1}" destId="{3302AF08-9EE5-4A6E-9B4B-89B9EA31E4C8}" srcOrd="2" destOrd="0" parTransId="{9C2A081C-B77F-471F-BEEB-8412C23D4D8A}" sibTransId="{38DF1C2E-FA0B-46D2-B739-AF0585A519FA}"/>
    <dgm:cxn modelId="{0C5ED8A1-3A6A-48DF-8EA5-12FEC524737A}" srcId="{0B962F72-04B1-4340-A3B8-E07E0B18FEF1}" destId="{3FA64AFE-1303-4105-9D7D-616903D1BA33}" srcOrd="1" destOrd="0" parTransId="{45809ACA-EBB4-488B-95E9-3BA54CF901FE}" sibTransId="{BDFC5B67-0697-4B0A-8851-1857EB480F70}"/>
    <dgm:cxn modelId="{F74D0C15-08E7-46CA-AEDF-C7B1079EB964}" srcId="{0B962F72-04B1-4340-A3B8-E07E0B18FEF1}" destId="{835926B5-4D39-4FBD-BDB9-BF0ECC7EC143}" srcOrd="0" destOrd="0" parTransId="{33CD6C19-DBCF-47AF-8BA0-E07768DC1AB8}" sibTransId="{6F3B8391-3824-4ECF-B68A-F7C29E002E8D}"/>
    <dgm:cxn modelId="{E86B3372-B8D1-40DF-BAE6-2C437477CF06}" srcId="{835926B5-4D39-4FBD-BDB9-BF0ECC7EC143}" destId="{FDD53F74-18CE-4342-B43D-C3D49D4E47C2}" srcOrd="1" destOrd="0" parTransId="{51118925-FBC1-49B2-8CB8-0FDF1D748674}" sibTransId="{EBE344F8-0337-4F77-BCB5-3694F27B8115}"/>
    <dgm:cxn modelId="{5FF16E54-6F3E-4279-86F3-A624062DAD77}" srcId="{835926B5-4D39-4FBD-BDB9-BF0ECC7EC143}" destId="{5004F026-B15C-4775-9FA1-A99FBA54D253}" srcOrd="2" destOrd="0" parTransId="{C7FA1A53-CA25-44EB-8464-860310A5AD1E}" sibTransId="{AB9BFC72-1EDE-4AED-B385-124C8B0377F7}"/>
    <dgm:cxn modelId="{714C48ED-A7B8-4D92-AB2C-6A92ED1F6BD9}" srcId="{835926B5-4D39-4FBD-BDB9-BF0ECC7EC143}" destId="{53A842D3-9F3C-4512-87BB-DD06F7B44BB8}" srcOrd="0" destOrd="0" parTransId="{9312D21B-B493-4646-A80D-D22E03FA99B4}" sibTransId="{4D80E1DE-5A05-4262-BB7E-838F62CFB286}"/>
    <dgm:cxn modelId="{BD771D48-650D-4CC6-86C1-93841CE93696}" srcId="{835926B5-4D39-4FBD-BDB9-BF0ECC7EC143}" destId="{885BB76C-73EA-4739-A1FB-1838099060A4}" srcOrd="3" destOrd="0" parTransId="{187275A6-2CD8-4BAE-BB28-526F9A1C3E6E}" sibTransId="{A08BF8A5-8445-4BEB-893B-3664F497542D}"/>
    <dgm:cxn modelId="{01DADCD1-D947-4F31-A081-B33DCFCABB6C}" type="presOf" srcId="{9D62A1AF-8BAF-4878-952F-60A1B41A5E26}" destId="{79D3D972-2B5F-431A-A565-30BCD5EFCC74}" srcOrd="0" destOrd="0" presId="urn:microsoft.com/office/officeart/2011/layout/HexagonRadial"/>
    <dgm:cxn modelId="{22400EF9-1D66-4DF1-87CF-F22A8CCE4143}" type="presOf" srcId="{FDD53F74-18CE-4342-B43D-C3D49D4E47C2}" destId="{90FDDE56-5350-41DA-BCAC-51D2D9F7C279}" srcOrd="0" destOrd="0" presId="urn:microsoft.com/office/officeart/2011/layout/HexagonRadial"/>
    <dgm:cxn modelId="{237ED5F4-2E53-4084-B005-69657C37DEB3}" type="presOf" srcId="{157BAC08-64E3-4936-8D47-6FB3F3A29922}" destId="{C991A8F9-8B7B-4AB5-B63C-E2E460599CD4}" srcOrd="0" destOrd="0" presId="urn:microsoft.com/office/officeart/2011/layout/HexagonRadial"/>
    <dgm:cxn modelId="{6DE07728-CB2B-4DE2-8C6C-72F98B5F38AF}" type="presOf" srcId="{835926B5-4D39-4FBD-BDB9-BF0ECC7EC143}" destId="{D09D7D03-E931-4C2E-B879-BA1ED5C9B2A2}" srcOrd="0" destOrd="0" presId="urn:microsoft.com/office/officeart/2011/layout/HexagonRadial"/>
    <dgm:cxn modelId="{83CF1E1A-25D0-49D3-B7A4-9901A3B310A1}" type="presOf" srcId="{53A842D3-9F3C-4512-87BB-DD06F7B44BB8}" destId="{539236C0-1C4B-40BC-8EA9-81A25959F9FC}" srcOrd="0" destOrd="0" presId="urn:microsoft.com/office/officeart/2011/layout/HexagonRadial"/>
    <dgm:cxn modelId="{D3749419-90E6-4D75-AF4D-88AD648557CF}" srcId="{835926B5-4D39-4FBD-BDB9-BF0ECC7EC143}" destId="{9D62A1AF-8BAF-4878-952F-60A1B41A5E26}" srcOrd="5" destOrd="0" parTransId="{ADCB56C5-4B24-4DF6-860D-8381E07B64ED}" sibTransId="{8A499B52-B178-4730-8788-E0E4A2474236}"/>
    <dgm:cxn modelId="{66EDD9DC-19B5-400B-9AE1-C6AB52FE6E9A}" type="presParOf" srcId="{A27E3A24-87CB-4155-A020-2B82C6D05A90}" destId="{D09D7D03-E931-4C2E-B879-BA1ED5C9B2A2}" srcOrd="0" destOrd="0" presId="urn:microsoft.com/office/officeart/2011/layout/HexagonRadial"/>
    <dgm:cxn modelId="{D784E0EB-F0E5-4C3F-B51E-71269B28F914}" type="presParOf" srcId="{A27E3A24-87CB-4155-A020-2B82C6D05A90}" destId="{FC93BCED-3918-4DE3-93BA-86853115E304}" srcOrd="1" destOrd="0" presId="urn:microsoft.com/office/officeart/2011/layout/HexagonRadial"/>
    <dgm:cxn modelId="{EAD61800-2F2F-4163-9898-4D5E7723DBAF}" type="presParOf" srcId="{FC93BCED-3918-4DE3-93BA-86853115E304}" destId="{DE6FAD0B-346D-4B74-AA38-E665E0E7DBF5}" srcOrd="0" destOrd="0" presId="urn:microsoft.com/office/officeart/2011/layout/HexagonRadial"/>
    <dgm:cxn modelId="{3C570B73-9FEF-4379-A9CB-F823C1E56488}" type="presParOf" srcId="{A27E3A24-87CB-4155-A020-2B82C6D05A90}" destId="{539236C0-1C4B-40BC-8EA9-81A25959F9FC}" srcOrd="2" destOrd="0" presId="urn:microsoft.com/office/officeart/2011/layout/HexagonRadial"/>
    <dgm:cxn modelId="{6BB01B6D-8E87-4836-8FD0-18452769AEAF}" type="presParOf" srcId="{A27E3A24-87CB-4155-A020-2B82C6D05A90}" destId="{0407A45F-724B-41C7-B88B-CF7A6C2F542E}" srcOrd="3" destOrd="0" presId="urn:microsoft.com/office/officeart/2011/layout/HexagonRadial"/>
    <dgm:cxn modelId="{4841F585-11A7-4C18-A84A-788679ED2CE2}" type="presParOf" srcId="{0407A45F-724B-41C7-B88B-CF7A6C2F542E}" destId="{22A87A99-BF9B-4373-A11D-A94C62CE21C9}" srcOrd="0" destOrd="0" presId="urn:microsoft.com/office/officeart/2011/layout/HexagonRadial"/>
    <dgm:cxn modelId="{E442455C-E074-44E3-AA16-26A104FA6248}" type="presParOf" srcId="{A27E3A24-87CB-4155-A020-2B82C6D05A90}" destId="{90FDDE56-5350-41DA-BCAC-51D2D9F7C279}" srcOrd="4" destOrd="0" presId="urn:microsoft.com/office/officeart/2011/layout/HexagonRadial"/>
    <dgm:cxn modelId="{1E11DB9A-0BC9-444E-BFE3-6624F7AE11B8}" type="presParOf" srcId="{A27E3A24-87CB-4155-A020-2B82C6D05A90}" destId="{66E617C4-F216-4B75-81EB-5322BCEE319A}" srcOrd="5" destOrd="0" presId="urn:microsoft.com/office/officeart/2011/layout/HexagonRadial"/>
    <dgm:cxn modelId="{4A6F905F-3544-4DE1-901C-66F4D5C3AE4C}" type="presParOf" srcId="{66E617C4-F216-4B75-81EB-5322BCEE319A}" destId="{2FFB5DEA-96F1-4281-A2A0-70208545A0DE}" srcOrd="0" destOrd="0" presId="urn:microsoft.com/office/officeart/2011/layout/HexagonRadial"/>
    <dgm:cxn modelId="{D67FACA7-0321-4B92-BAEA-DB92B1E6EF62}" type="presParOf" srcId="{A27E3A24-87CB-4155-A020-2B82C6D05A90}" destId="{6FE18E17-DEDB-4875-AA5E-47C178FE16E8}" srcOrd="6" destOrd="0" presId="urn:microsoft.com/office/officeart/2011/layout/HexagonRadial"/>
    <dgm:cxn modelId="{32D5B8C9-28AA-4334-BC1C-D2949F48FB0F}" type="presParOf" srcId="{A27E3A24-87CB-4155-A020-2B82C6D05A90}" destId="{429CA80D-0A7D-4376-BA72-551E5A1140E1}" srcOrd="7" destOrd="0" presId="urn:microsoft.com/office/officeart/2011/layout/HexagonRadial"/>
    <dgm:cxn modelId="{B84E7F38-E0F9-4E5E-B9D7-995FC3B31E7F}" type="presParOf" srcId="{429CA80D-0A7D-4376-BA72-551E5A1140E1}" destId="{86EA896D-5738-417D-909E-DCFD577B2651}" srcOrd="0" destOrd="0" presId="urn:microsoft.com/office/officeart/2011/layout/HexagonRadial"/>
    <dgm:cxn modelId="{238DDA46-7881-4682-BAC8-33C31613C894}" type="presParOf" srcId="{A27E3A24-87CB-4155-A020-2B82C6D05A90}" destId="{51B2A103-E4EA-444F-B9C7-DF7511AE89C5}" srcOrd="8" destOrd="0" presId="urn:microsoft.com/office/officeart/2011/layout/HexagonRadial"/>
    <dgm:cxn modelId="{DD796E75-198E-40AA-B498-6C36F5C012D5}" type="presParOf" srcId="{A27E3A24-87CB-4155-A020-2B82C6D05A90}" destId="{7897924D-1BB8-45C9-9EE5-036CDCB894E9}" srcOrd="9" destOrd="0" presId="urn:microsoft.com/office/officeart/2011/layout/HexagonRadial"/>
    <dgm:cxn modelId="{8EE30EF7-D5DD-4A1E-B835-743560080A50}" type="presParOf" srcId="{7897924D-1BB8-45C9-9EE5-036CDCB894E9}" destId="{854CD53B-DECD-47D3-B38A-F0F1536AD9EE}" srcOrd="0" destOrd="0" presId="urn:microsoft.com/office/officeart/2011/layout/HexagonRadial"/>
    <dgm:cxn modelId="{49166569-C90C-4DEE-962F-7754AB401100}" type="presParOf" srcId="{A27E3A24-87CB-4155-A020-2B82C6D05A90}" destId="{C991A8F9-8B7B-4AB5-B63C-E2E460599CD4}" srcOrd="10" destOrd="0" presId="urn:microsoft.com/office/officeart/2011/layout/HexagonRadial"/>
    <dgm:cxn modelId="{8BAB164F-8FE1-44B0-A248-028BADFE51F0}" type="presParOf" srcId="{A27E3A24-87CB-4155-A020-2B82C6D05A90}" destId="{80499BBF-B08D-4BFA-83A2-A7321B706DA0}" srcOrd="11" destOrd="0" presId="urn:microsoft.com/office/officeart/2011/layout/HexagonRadial"/>
    <dgm:cxn modelId="{1B3A5871-59C3-4AC5-A8CF-079ADB56E3DF}" type="presParOf" srcId="{80499BBF-B08D-4BFA-83A2-A7321B706DA0}" destId="{69A3C4DB-5723-45EF-B35A-39D183A2772D}" srcOrd="0" destOrd="0" presId="urn:microsoft.com/office/officeart/2011/layout/HexagonRadial"/>
    <dgm:cxn modelId="{06DB5C4C-EB97-44FE-916B-715772DFF242}" type="presParOf" srcId="{A27E3A24-87CB-4155-A020-2B82C6D05A90}" destId="{79D3D972-2B5F-431A-A565-30BCD5EFCC74}" srcOrd="12" destOrd="0" presId="urn:microsoft.com/office/officeart/2011/layout/HexagonRadial"/>
  </dgm:cxnLst>
  <dgm:bg/>
  <dgm:whole/>
  <dgm:extLst>
    <a:ext uri="http://schemas.microsoft.com/office/drawing/2008/diagram">
      <dsp:dataModelExt xmlns:dsp="http://schemas.microsoft.com/office/drawing/2008/diagram" xmlns="" relId="rId9" minVer="http://schemas.openxmlformats.org/drawingml/2006/diagram"/>
    </a:ext>
    <a:ext uri="{C62137D5-CB1D-491B-B009-E17868A290BF}">
      <dgm14:recolorImg xmlns:dgm14="http://schemas.microsoft.com/office/drawing/2010/diagram" xmlns="" val="1"/>
    </a:ext>
  </dgm:extLst>
</dgm:dataModel>
</file>

<file path=ppt/diagrams/data4.xml><?xml version="1.0" encoding="utf-8"?>
<dgm:dataModel xmlns:dgm="http://schemas.openxmlformats.org/drawingml/2006/diagram" xmlns:a="http://schemas.openxmlformats.org/drawingml/2006/main">
  <dgm:ptLst>
    <dgm:pt modelId="{06AA5822-B714-48D4-9629-DD594EACAE09}" type="doc">
      <dgm:prSet loTypeId="urn:microsoft.com/office/officeart/2005/8/layout/gear1" loCatId="cycle" qsTypeId="urn:microsoft.com/office/officeart/2005/8/quickstyle/simple1" qsCatId="simple" csTypeId="urn:microsoft.com/office/officeart/2005/8/colors/accent1_2" csCatId="accent1" phldr="1"/>
      <dgm:spPr/>
    </dgm:pt>
    <dgm:pt modelId="{16BA8CDF-B7CB-419F-BF8D-8706999C44DC}">
      <dgm:prSet phldrT="[Text]" custT="1"/>
      <dgm:spPr>
        <a:solidFill>
          <a:srgbClr val="002060"/>
        </a:solidFill>
        <a:scene3d>
          <a:camera prst="orthographicFront"/>
          <a:lightRig rig="threePt" dir="t"/>
        </a:scene3d>
        <a:sp3d>
          <a:bevelT/>
        </a:sp3d>
      </dgm:spPr>
      <dgm:t>
        <a:bodyPr/>
        <a:lstStyle/>
        <a:p>
          <a:r>
            <a:rPr lang="en-US" sz="1800" b="1" dirty="0">
              <a:latin typeface="Garamond" pitchFamily="18" charset="0"/>
            </a:rPr>
            <a:t>Cost of Acquisition = Higher of A &amp; B</a:t>
          </a:r>
        </a:p>
      </dgm:t>
    </dgm:pt>
    <dgm:pt modelId="{C92B8AF1-07CF-40EA-809E-1B4DEB3A3E13}" type="parTrans" cxnId="{FAF23B51-35E5-47CB-BEC1-6B954F0E3EA6}">
      <dgm:prSet/>
      <dgm:spPr/>
      <dgm:t>
        <a:bodyPr/>
        <a:lstStyle/>
        <a:p>
          <a:endParaRPr lang="en-US"/>
        </a:p>
      </dgm:t>
    </dgm:pt>
    <dgm:pt modelId="{39EAAED2-7C34-40FA-B3F5-99935612E0DC}" type="sibTrans" cxnId="{FAF23B51-35E5-47CB-BEC1-6B954F0E3EA6}">
      <dgm:prSet/>
      <dgm:spPr/>
      <dgm:t>
        <a:bodyPr/>
        <a:lstStyle/>
        <a:p>
          <a:endParaRPr lang="en-US" dirty="0"/>
        </a:p>
      </dgm:t>
    </dgm:pt>
    <dgm:pt modelId="{E8F4AC9A-B420-443E-91FB-7F3251396DDC}">
      <dgm:prSet phldrT="[Text]" custT="1"/>
      <dgm:spPr>
        <a:solidFill>
          <a:srgbClr val="002060"/>
        </a:solidFill>
        <a:scene3d>
          <a:camera prst="orthographicFront"/>
          <a:lightRig rig="threePt" dir="t"/>
        </a:scene3d>
        <a:sp3d>
          <a:bevelT/>
        </a:sp3d>
      </dgm:spPr>
      <dgm:t>
        <a:bodyPr/>
        <a:lstStyle/>
        <a:p>
          <a:r>
            <a:rPr lang="en-US" sz="1800" b="1" dirty="0">
              <a:latin typeface="Garamond" pitchFamily="18" charset="0"/>
            </a:rPr>
            <a:t>A= Actual Cost</a:t>
          </a:r>
        </a:p>
        <a:p>
          <a:r>
            <a:rPr lang="en-US" sz="1800" b="1" dirty="0">
              <a:latin typeface="Garamond" pitchFamily="18" charset="0"/>
            </a:rPr>
            <a:t>B= Lower of (i) and (ii)</a:t>
          </a:r>
        </a:p>
      </dgm:t>
    </dgm:pt>
    <dgm:pt modelId="{8E66772C-104D-4060-ADE5-5CF2D7B6F135}" type="parTrans" cxnId="{332B13DA-72B3-4DA0-89EB-57AE824BCCAD}">
      <dgm:prSet/>
      <dgm:spPr/>
      <dgm:t>
        <a:bodyPr/>
        <a:lstStyle/>
        <a:p>
          <a:endParaRPr lang="en-US"/>
        </a:p>
      </dgm:t>
    </dgm:pt>
    <dgm:pt modelId="{FDC1B0F4-2237-4E39-97F2-38AF01B87E17}" type="sibTrans" cxnId="{332B13DA-72B3-4DA0-89EB-57AE824BCCAD}">
      <dgm:prSet/>
      <dgm:spPr/>
      <dgm:t>
        <a:bodyPr/>
        <a:lstStyle/>
        <a:p>
          <a:endParaRPr lang="en-US" dirty="0"/>
        </a:p>
      </dgm:t>
    </dgm:pt>
    <dgm:pt modelId="{4668F474-1E97-4768-ABEF-9590D0381EB3}">
      <dgm:prSet phldrT="[Text]" custT="1"/>
      <dgm:spPr>
        <a:solidFill>
          <a:srgbClr val="002060"/>
        </a:solidFill>
        <a:scene3d>
          <a:camera prst="orthographicFront"/>
          <a:lightRig rig="threePt" dir="t"/>
        </a:scene3d>
        <a:sp3d>
          <a:bevelT/>
        </a:sp3d>
      </dgm:spPr>
      <dgm:t>
        <a:bodyPr/>
        <a:lstStyle/>
        <a:p>
          <a:r>
            <a:rPr lang="en-US" sz="1400" b="1" dirty="0">
              <a:latin typeface="Garamond" pitchFamily="18" charset="0"/>
            </a:rPr>
            <a:t>(i) = FMV</a:t>
          </a:r>
        </a:p>
        <a:p>
          <a:r>
            <a:rPr lang="en-US" sz="1400" b="1" dirty="0">
              <a:latin typeface="Garamond" pitchFamily="18" charset="0"/>
            </a:rPr>
            <a:t>(ii) = Sale Consideration</a:t>
          </a:r>
        </a:p>
      </dgm:t>
    </dgm:pt>
    <dgm:pt modelId="{2E1C9113-252F-4731-BA06-60AEC0AECA0C}" type="parTrans" cxnId="{A3489AB3-AB5F-4B12-A69B-7DF59E5AB406}">
      <dgm:prSet/>
      <dgm:spPr/>
      <dgm:t>
        <a:bodyPr/>
        <a:lstStyle/>
        <a:p>
          <a:endParaRPr lang="en-US"/>
        </a:p>
      </dgm:t>
    </dgm:pt>
    <dgm:pt modelId="{957DB3E3-3636-414A-BD8F-637A9D16D68F}" type="sibTrans" cxnId="{A3489AB3-AB5F-4B12-A69B-7DF59E5AB406}">
      <dgm:prSet/>
      <dgm:spPr/>
      <dgm:t>
        <a:bodyPr/>
        <a:lstStyle/>
        <a:p>
          <a:endParaRPr lang="en-US" dirty="0"/>
        </a:p>
      </dgm:t>
    </dgm:pt>
    <dgm:pt modelId="{DBDC7FA7-BF93-41EE-A189-25DBADDCE0E0}" type="pres">
      <dgm:prSet presAssocID="{06AA5822-B714-48D4-9629-DD594EACAE09}" presName="composite" presStyleCnt="0">
        <dgm:presLayoutVars>
          <dgm:chMax val="3"/>
          <dgm:animLvl val="lvl"/>
          <dgm:resizeHandles val="exact"/>
        </dgm:presLayoutVars>
      </dgm:prSet>
      <dgm:spPr/>
    </dgm:pt>
    <dgm:pt modelId="{954925BF-AD94-4D8B-9929-51142CE2464E}" type="pres">
      <dgm:prSet presAssocID="{16BA8CDF-B7CB-419F-BF8D-8706999C44DC}" presName="gear1" presStyleLbl="node1" presStyleIdx="0" presStyleCnt="3" custScaleX="113142" custScaleY="98155" custLinFactNeighborY="-85014">
        <dgm:presLayoutVars>
          <dgm:chMax val="1"/>
          <dgm:bulletEnabled val="1"/>
        </dgm:presLayoutVars>
      </dgm:prSet>
      <dgm:spPr/>
      <dgm:t>
        <a:bodyPr/>
        <a:lstStyle/>
        <a:p>
          <a:endParaRPr lang="en-US"/>
        </a:p>
      </dgm:t>
    </dgm:pt>
    <dgm:pt modelId="{17E92414-6761-4C95-9F82-62C3C32D32C7}" type="pres">
      <dgm:prSet presAssocID="{16BA8CDF-B7CB-419F-BF8D-8706999C44DC}" presName="gear1srcNode" presStyleLbl="node1" presStyleIdx="0" presStyleCnt="3"/>
      <dgm:spPr/>
      <dgm:t>
        <a:bodyPr/>
        <a:lstStyle/>
        <a:p>
          <a:endParaRPr lang="en-US"/>
        </a:p>
      </dgm:t>
    </dgm:pt>
    <dgm:pt modelId="{A7538F43-AB3A-45EF-8A78-422E4BDD342A}" type="pres">
      <dgm:prSet presAssocID="{16BA8CDF-B7CB-419F-BF8D-8706999C44DC}" presName="gear1dstNode" presStyleLbl="node1" presStyleIdx="0" presStyleCnt="3"/>
      <dgm:spPr/>
      <dgm:t>
        <a:bodyPr/>
        <a:lstStyle/>
        <a:p>
          <a:endParaRPr lang="en-US"/>
        </a:p>
      </dgm:t>
    </dgm:pt>
    <dgm:pt modelId="{B5A79732-E46F-4AF6-BA9C-9A1AF5D4D51F}" type="pres">
      <dgm:prSet presAssocID="{E8F4AC9A-B420-443E-91FB-7F3251396DDC}" presName="gear2" presStyleLbl="node1" presStyleIdx="1" presStyleCnt="3" custScaleX="163675" custScaleY="133101" custLinFactNeighborX="-37139" custLinFactNeighborY="23019">
        <dgm:presLayoutVars>
          <dgm:chMax val="1"/>
          <dgm:bulletEnabled val="1"/>
        </dgm:presLayoutVars>
      </dgm:prSet>
      <dgm:spPr/>
      <dgm:t>
        <a:bodyPr/>
        <a:lstStyle/>
        <a:p>
          <a:endParaRPr lang="en-US"/>
        </a:p>
      </dgm:t>
    </dgm:pt>
    <dgm:pt modelId="{687870D6-6776-48C7-8E08-0867BF02510B}" type="pres">
      <dgm:prSet presAssocID="{E8F4AC9A-B420-443E-91FB-7F3251396DDC}" presName="gear2srcNode" presStyleLbl="node1" presStyleIdx="1" presStyleCnt="3"/>
      <dgm:spPr/>
      <dgm:t>
        <a:bodyPr/>
        <a:lstStyle/>
        <a:p>
          <a:endParaRPr lang="en-US"/>
        </a:p>
      </dgm:t>
    </dgm:pt>
    <dgm:pt modelId="{ECA87867-F3E5-4C14-9E55-BF74776502C3}" type="pres">
      <dgm:prSet presAssocID="{E8F4AC9A-B420-443E-91FB-7F3251396DDC}" presName="gear2dstNode" presStyleLbl="node1" presStyleIdx="1" presStyleCnt="3"/>
      <dgm:spPr/>
      <dgm:t>
        <a:bodyPr/>
        <a:lstStyle/>
        <a:p>
          <a:endParaRPr lang="en-US"/>
        </a:p>
      </dgm:t>
    </dgm:pt>
    <dgm:pt modelId="{4778B78D-64F6-4EA2-98A5-4614AF6F4583}" type="pres">
      <dgm:prSet presAssocID="{4668F474-1E97-4768-ABEF-9590D0381EB3}" presName="gear3" presStyleLbl="node1" presStyleIdx="2" presStyleCnt="3" custScaleX="116960" custScaleY="106048" custLinFactNeighborX="45649" custLinFactNeighborY="96883"/>
      <dgm:spPr/>
      <dgm:t>
        <a:bodyPr/>
        <a:lstStyle/>
        <a:p>
          <a:endParaRPr lang="en-US"/>
        </a:p>
      </dgm:t>
    </dgm:pt>
    <dgm:pt modelId="{A989A3DE-8F19-4B63-8B3D-DAC0C7EE48FF}" type="pres">
      <dgm:prSet presAssocID="{4668F474-1E97-4768-ABEF-9590D0381EB3}" presName="gear3tx" presStyleLbl="node1" presStyleIdx="2" presStyleCnt="3">
        <dgm:presLayoutVars>
          <dgm:chMax val="1"/>
          <dgm:bulletEnabled val="1"/>
        </dgm:presLayoutVars>
      </dgm:prSet>
      <dgm:spPr/>
      <dgm:t>
        <a:bodyPr/>
        <a:lstStyle/>
        <a:p>
          <a:endParaRPr lang="en-US"/>
        </a:p>
      </dgm:t>
    </dgm:pt>
    <dgm:pt modelId="{A27ACA03-8BBC-4826-953D-BED85F7BBE86}" type="pres">
      <dgm:prSet presAssocID="{4668F474-1E97-4768-ABEF-9590D0381EB3}" presName="gear3srcNode" presStyleLbl="node1" presStyleIdx="2" presStyleCnt="3"/>
      <dgm:spPr/>
      <dgm:t>
        <a:bodyPr/>
        <a:lstStyle/>
        <a:p>
          <a:endParaRPr lang="en-US"/>
        </a:p>
      </dgm:t>
    </dgm:pt>
    <dgm:pt modelId="{6A3939AD-A75E-42A5-99F1-004EFCC80620}" type="pres">
      <dgm:prSet presAssocID="{4668F474-1E97-4768-ABEF-9590D0381EB3}" presName="gear3dstNode" presStyleLbl="node1" presStyleIdx="2" presStyleCnt="3"/>
      <dgm:spPr/>
      <dgm:t>
        <a:bodyPr/>
        <a:lstStyle/>
        <a:p>
          <a:endParaRPr lang="en-US"/>
        </a:p>
      </dgm:t>
    </dgm:pt>
    <dgm:pt modelId="{18CF0F92-48C6-49D6-BD56-A62547619569}" type="pres">
      <dgm:prSet presAssocID="{39EAAED2-7C34-40FA-B3F5-99935612E0DC}" presName="connector1" presStyleLbl="sibTrans2D1" presStyleIdx="0" presStyleCnt="3" custAng="13383262" custScaleX="87423" custScaleY="84908" custLinFactNeighborX="-22282" custLinFactNeighborY="-71910"/>
      <dgm:spPr/>
      <dgm:t>
        <a:bodyPr/>
        <a:lstStyle/>
        <a:p>
          <a:endParaRPr lang="en-US"/>
        </a:p>
      </dgm:t>
    </dgm:pt>
    <dgm:pt modelId="{693F1761-2A07-485E-BABD-5D4A8ADEECA1}" type="pres">
      <dgm:prSet presAssocID="{FDC1B0F4-2237-4E39-97F2-38AF01B87E17}" presName="connector2" presStyleLbl="sibTrans2D1" presStyleIdx="1" presStyleCnt="3" custAng="10569110" custLinFactNeighborX="-4981" custLinFactNeighborY="36504"/>
      <dgm:spPr/>
      <dgm:t>
        <a:bodyPr/>
        <a:lstStyle/>
        <a:p>
          <a:endParaRPr lang="en-US"/>
        </a:p>
      </dgm:t>
    </dgm:pt>
    <dgm:pt modelId="{D0091D7F-5FD5-4648-8568-72FF2771A831}" type="pres">
      <dgm:prSet presAssocID="{957DB3E3-3636-414A-BD8F-637A9D16D68F}" presName="connector3" presStyleLbl="sibTrans2D1" presStyleIdx="2" presStyleCnt="3" custAng="10999020" custLinFactNeighborX="44673" custLinFactNeighborY="86376"/>
      <dgm:spPr/>
      <dgm:t>
        <a:bodyPr/>
        <a:lstStyle/>
        <a:p>
          <a:endParaRPr lang="en-US"/>
        </a:p>
      </dgm:t>
    </dgm:pt>
  </dgm:ptLst>
  <dgm:cxnLst>
    <dgm:cxn modelId="{EF45C913-2618-46C2-8DF9-130F02F771B8}" type="presOf" srcId="{E8F4AC9A-B420-443E-91FB-7F3251396DDC}" destId="{B5A79732-E46F-4AF6-BA9C-9A1AF5D4D51F}" srcOrd="0" destOrd="0" presId="urn:microsoft.com/office/officeart/2005/8/layout/gear1"/>
    <dgm:cxn modelId="{C5402FBE-F424-463C-82F6-1FDC702D1331}" type="presOf" srcId="{4668F474-1E97-4768-ABEF-9590D0381EB3}" destId="{4778B78D-64F6-4EA2-98A5-4614AF6F4583}" srcOrd="0" destOrd="0" presId="urn:microsoft.com/office/officeart/2005/8/layout/gear1"/>
    <dgm:cxn modelId="{5145B368-327B-4C86-A2EB-C4CC728CB337}" type="presOf" srcId="{4668F474-1E97-4768-ABEF-9590D0381EB3}" destId="{A27ACA03-8BBC-4826-953D-BED85F7BBE86}" srcOrd="2" destOrd="0" presId="urn:microsoft.com/office/officeart/2005/8/layout/gear1"/>
    <dgm:cxn modelId="{A3489AB3-AB5F-4B12-A69B-7DF59E5AB406}" srcId="{06AA5822-B714-48D4-9629-DD594EACAE09}" destId="{4668F474-1E97-4768-ABEF-9590D0381EB3}" srcOrd="2" destOrd="0" parTransId="{2E1C9113-252F-4731-BA06-60AEC0AECA0C}" sibTransId="{957DB3E3-3636-414A-BD8F-637A9D16D68F}"/>
    <dgm:cxn modelId="{FAF23B51-35E5-47CB-BEC1-6B954F0E3EA6}" srcId="{06AA5822-B714-48D4-9629-DD594EACAE09}" destId="{16BA8CDF-B7CB-419F-BF8D-8706999C44DC}" srcOrd="0" destOrd="0" parTransId="{C92B8AF1-07CF-40EA-809E-1B4DEB3A3E13}" sibTransId="{39EAAED2-7C34-40FA-B3F5-99935612E0DC}"/>
    <dgm:cxn modelId="{547E0F3B-C7E7-4503-AF33-55910569FA6E}" type="presOf" srcId="{4668F474-1E97-4768-ABEF-9590D0381EB3}" destId="{A989A3DE-8F19-4B63-8B3D-DAC0C7EE48FF}" srcOrd="1" destOrd="0" presId="urn:microsoft.com/office/officeart/2005/8/layout/gear1"/>
    <dgm:cxn modelId="{B147D486-B4F3-4F94-BB4F-83C9272078F8}" type="presOf" srcId="{E8F4AC9A-B420-443E-91FB-7F3251396DDC}" destId="{ECA87867-F3E5-4C14-9E55-BF74776502C3}" srcOrd="2" destOrd="0" presId="urn:microsoft.com/office/officeart/2005/8/layout/gear1"/>
    <dgm:cxn modelId="{95A831B3-EA84-4170-A1B6-708D7CF294EA}" type="presOf" srcId="{4668F474-1E97-4768-ABEF-9590D0381EB3}" destId="{6A3939AD-A75E-42A5-99F1-004EFCC80620}" srcOrd="3" destOrd="0" presId="urn:microsoft.com/office/officeart/2005/8/layout/gear1"/>
    <dgm:cxn modelId="{5A13B2DC-449E-4740-84EB-864B9AF1D6B9}" type="presOf" srcId="{16BA8CDF-B7CB-419F-BF8D-8706999C44DC}" destId="{954925BF-AD94-4D8B-9929-51142CE2464E}" srcOrd="0" destOrd="0" presId="urn:microsoft.com/office/officeart/2005/8/layout/gear1"/>
    <dgm:cxn modelId="{1DBDB0F9-69D1-40D3-A1D1-6E41174FD669}" type="presOf" srcId="{16BA8CDF-B7CB-419F-BF8D-8706999C44DC}" destId="{A7538F43-AB3A-45EF-8A78-422E4BDD342A}" srcOrd="2" destOrd="0" presId="urn:microsoft.com/office/officeart/2005/8/layout/gear1"/>
    <dgm:cxn modelId="{4340FEAA-48BC-4C3E-8C96-39802A1985CC}" type="presOf" srcId="{957DB3E3-3636-414A-BD8F-637A9D16D68F}" destId="{D0091D7F-5FD5-4648-8568-72FF2771A831}" srcOrd="0" destOrd="0" presId="urn:microsoft.com/office/officeart/2005/8/layout/gear1"/>
    <dgm:cxn modelId="{45526526-AC01-47B4-BF7F-B73BCF72163C}" type="presOf" srcId="{16BA8CDF-B7CB-419F-BF8D-8706999C44DC}" destId="{17E92414-6761-4C95-9F82-62C3C32D32C7}" srcOrd="1" destOrd="0" presId="urn:microsoft.com/office/officeart/2005/8/layout/gear1"/>
    <dgm:cxn modelId="{41B6C5FF-A4AF-4869-A83C-AD3909FCF506}" type="presOf" srcId="{E8F4AC9A-B420-443E-91FB-7F3251396DDC}" destId="{687870D6-6776-48C7-8E08-0867BF02510B}" srcOrd="1" destOrd="0" presId="urn:microsoft.com/office/officeart/2005/8/layout/gear1"/>
    <dgm:cxn modelId="{81613855-FAF3-4E20-976E-61E1298070D7}" type="presOf" srcId="{FDC1B0F4-2237-4E39-97F2-38AF01B87E17}" destId="{693F1761-2A07-485E-BABD-5D4A8ADEECA1}" srcOrd="0" destOrd="0" presId="urn:microsoft.com/office/officeart/2005/8/layout/gear1"/>
    <dgm:cxn modelId="{332B13DA-72B3-4DA0-89EB-57AE824BCCAD}" srcId="{06AA5822-B714-48D4-9629-DD594EACAE09}" destId="{E8F4AC9A-B420-443E-91FB-7F3251396DDC}" srcOrd="1" destOrd="0" parTransId="{8E66772C-104D-4060-ADE5-5CF2D7B6F135}" sibTransId="{FDC1B0F4-2237-4E39-97F2-38AF01B87E17}"/>
    <dgm:cxn modelId="{7737E34B-3ACA-4162-9362-7B33BC3B413D}" type="presOf" srcId="{06AA5822-B714-48D4-9629-DD594EACAE09}" destId="{DBDC7FA7-BF93-41EE-A189-25DBADDCE0E0}" srcOrd="0" destOrd="0" presId="urn:microsoft.com/office/officeart/2005/8/layout/gear1"/>
    <dgm:cxn modelId="{3E2A99A5-24D3-4415-BC87-8287FD8624CF}" type="presOf" srcId="{39EAAED2-7C34-40FA-B3F5-99935612E0DC}" destId="{18CF0F92-48C6-49D6-BD56-A62547619569}" srcOrd="0" destOrd="0" presId="urn:microsoft.com/office/officeart/2005/8/layout/gear1"/>
    <dgm:cxn modelId="{9A5B12B8-D6E6-4296-B022-DC569E3E9C9C}" type="presParOf" srcId="{DBDC7FA7-BF93-41EE-A189-25DBADDCE0E0}" destId="{954925BF-AD94-4D8B-9929-51142CE2464E}" srcOrd="0" destOrd="0" presId="urn:microsoft.com/office/officeart/2005/8/layout/gear1"/>
    <dgm:cxn modelId="{78E72E23-82F8-4578-8223-53C5BE924C15}" type="presParOf" srcId="{DBDC7FA7-BF93-41EE-A189-25DBADDCE0E0}" destId="{17E92414-6761-4C95-9F82-62C3C32D32C7}" srcOrd="1" destOrd="0" presId="urn:microsoft.com/office/officeart/2005/8/layout/gear1"/>
    <dgm:cxn modelId="{4FE67D7F-CD11-47CC-B0AC-762F5AC13D16}" type="presParOf" srcId="{DBDC7FA7-BF93-41EE-A189-25DBADDCE0E0}" destId="{A7538F43-AB3A-45EF-8A78-422E4BDD342A}" srcOrd="2" destOrd="0" presId="urn:microsoft.com/office/officeart/2005/8/layout/gear1"/>
    <dgm:cxn modelId="{44D86B11-724A-480D-933F-195AC1C86552}" type="presParOf" srcId="{DBDC7FA7-BF93-41EE-A189-25DBADDCE0E0}" destId="{B5A79732-E46F-4AF6-BA9C-9A1AF5D4D51F}" srcOrd="3" destOrd="0" presId="urn:microsoft.com/office/officeart/2005/8/layout/gear1"/>
    <dgm:cxn modelId="{24941935-3CC3-4B59-9232-5A10E53454B9}" type="presParOf" srcId="{DBDC7FA7-BF93-41EE-A189-25DBADDCE0E0}" destId="{687870D6-6776-48C7-8E08-0867BF02510B}" srcOrd="4" destOrd="0" presId="urn:microsoft.com/office/officeart/2005/8/layout/gear1"/>
    <dgm:cxn modelId="{3691C354-9DA3-45F1-AF28-E361F705883F}" type="presParOf" srcId="{DBDC7FA7-BF93-41EE-A189-25DBADDCE0E0}" destId="{ECA87867-F3E5-4C14-9E55-BF74776502C3}" srcOrd="5" destOrd="0" presId="urn:microsoft.com/office/officeart/2005/8/layout/gear1"/>
    <dgm:cxn modelId="{3C8DD4A1-9777-438B-A241-FC210858CB49}" type="presParOf" srcId="{DBDC7FA7-BF93-41EE-A189-25DBADDCE0E0}" destId="{4778B78D-64F6-4EA2-98A5-4614AF6F4583}" srcOrd="6" destOrd="0" presId="urn:microsoft.com/office/officeart/2005/8/layout/gear1"/>
    <dgm:cxn modelId="{8F0733AD-D37D-4093-AE9C-879AE0EE784F}" type="presParOf" srcId="{DBDC7FA7-BF93-41EE-A189-25DBADDCE0E0}" destId="{A989A3DE-8F19-4B63-8B3D-DAC0C7EE48FF}" srcOrd="7" destOrd="0" presId="urn:microsoft.com/office/officeart/2005/8/layout/gear1"/>
    <dgm:cxn modelId="{6CE8F0DC-B1B0-45B9-9993-5619E848468D}" type="presParOf" srcId="{DBDC7FA7-BF93-41EE-A189-25DBADDCE0E0}" destId="{A27ACA03-8BBC-4826-953D-BED85F7BBE86}" srcOrd="8" destOrd="0" presId="urn:microsoft.com/office/officeart/2005/8/layout/gear1"/>
    <dgm:cxn modelId="{B20C4199-5EFA-4EBD-B198-90C947931326}" type="presParOf" srcId="{DBDC7FA7-BF93-41EE-A189-25DBADDCE0E0}" destId="{6A3939AD-A75E-42A5-99F1-004EFCC80620}" srcOrd="9" destOrd="0" presId="urn:microsoft.com/office/officeart/2005/8/layout/gear1"/>
    <dgm:cxn modelId="{3DF0825A-CC44-48B6-8EDD-4408F853080A}" type="presParOf" srcId="{DBDC7FA7-BF93-41EE-A189-25DBADDCE0E0}" destId="{18CF0F92-48C6-49D6-BD56-A62547619569}" srcOrd="10" destOrd="0" presId="urn:microsoft.com/office/officeart/2005/8/layout/gear1"/>
    <dgm:cxn modelId="{3103EA79-3B1C-4B9E-AD3D-493F2F220609}" type="presParOf" srcId="{DBDC7FA7-BF93-41EE-A189-25DBADDCE0E0}" destId="{693F1761-2A07-485E-BABD-5D4A8ADEECA1}" srcOrd="11" destOrd="0" presId="urn:microsoft.com/office/officeart/2005/8/layout/gear1"/>
    <dgm:cxn modelId="{C5AFD78E-6A05-480B-84E9-919688CAC742}" type="presParOf" srcId="{DBDC7FA7-BF93-41EE-A189-25DBADDCE0E0}" destId="{D0091D7F-5FD5-4648-8568-72FF2771A831}"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837E79-7D46-48EA-A23A-C83DEA6395E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IN"/>
        </a:p>
      </dgm:t>
    </dgm:pt>
    <dgm:pt modelId="{914398FD-748A-4D67-9A34-B4A50910B7E5}">
      <dgm:prSet phldrT="[Tex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en-US" sz="1800" b="1" dirty="0">
              <a:solidFill>
                <a:schemeClr val="bg1"/>
              </a:solidFill>
              <a:latin typeface="Garamond" panose="02020404030301010803" pitchFamily="18" charset="0"/>
            </a:rPr>
            <a:t>Account Payee Cheque</a:t>
          </a:r>
        </a:p>
        <a:p>
          <a:pPr algn="l"/>
          <a:r>
            <a:rPr lang="en-US" sz="1800" b="1" dirty="0">
              <a:solidFill>
                <a:schemeClr val="bg1"/>
              </a:solidFill>
              <a:latin typeface="Garamond" panose="02020404030301010803" pitchFamily="18" charset="0"/>
            </a:rPr>
            <a:t>Account Payee Bank Draft</a:t>
          </a:r>
        </a:p>
        <a:p>
          <a:pPr algn="l"/>
          <a:r>
            <a:rPr lang="en-US" sz="1800" b="1" dirty="0">
              <a:solidFill>
                <a:schemeClr val="bg1"/>
              </a:solidFill>
              <a:latin typeface="Garamond" panose="02020404030301010803" pitchFamily="18" charset="0"/>
            </a:rPr>
            <a:t>Electronic Fund Transfer</a:t>
          </a:r>
          <a:endParaRPr lang="en-IN" sz="1800" b="1" dirty="0">
            <a:solidFill>
              <a:schemeClr val="bg1"/>
            </a:solidFill>
            <a:latin typeface="Garamond" panose="02020404030301010803" pitchFamily="18" charset="0"/>
          </a:endParaRPr>
        </a:p>
      </dgm:t>
    </dgm:pt>
    <dgm:pt modelId="{721643D6-BE01-4637-A4A5-EAE20EC15275}" type="parTrans" cxnId="{0EB775A8-EF57-4DB1-9D06-F70520874B86}">
      <dgm:prSet/>
      <dgm:spPr/>
      <dgm:t>
        <a:bodyPr/>
        <a:lstStyle/>
        <a:p>
          <a:endParaRPr lang="en-IN"/>
        </a:p>
      </dgm:t>
    </dgm:pt>
    <dgm:pt modelId="{F5C4BF43-BE71-43EE-8F62-CB1D92AE64D0}" type="sibTrans" cxnId="{0EB775A8-EF57-4DB1-9D06-F70520874B86}">
      <dgm:prSet/>
      <dgm:spPr/>
      <dgm:t>
        <a:bodyPr/>
        <a:lstStyle/>
        <a:p>
          <a:endParaRPr lang="en-IN"/>
        </a:p>
      </dgm:t>
    </dgm:pt>
    <dgm:pt modelId="{6FF29686-227C-4AB4-8ED1-A4303511B55C}">
      <dgm:prSet phldrT="[Text]" custT="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b="1" dirty="0">
              <a:solidFill>
                <a:schemeClr val="bg1"/>
              </a:solidFill>
              <a:latin typeface="Garamond" panose="02020404030301010803" pitchFamily="18" charset="0"/>
            </a:rPr>
            <a:t>Other Than Cash</a:t>
          </a:r>
          <a:endParaRPr lang="en-IN" sz="1800" b="1" dirty="0">
            <a:solidFill>
              <a:schemeClr val="bg1"/>
            </a:solidFill>
            <a:latin typeface="Garamond" panose="02020404030301010803" pitchFamily="18" charset="0"/>
          </a:endParaRPr>
        </a:p>
      </dgm:t>
    </dgm:pt>
    <dgm:pt modelId="{F873BBB0-B70A-43AB-9674-A26B6B3623F1}" type="parTrans" cxnId="{BF2BD718-3C34-4F78-961E-CBA9CC18E0C6}">
      <dgm:prSet/>
      <dgm:spPr/>
      <dgm:t>
        <a:bodyPr/>
        <a:lstStyle/>
        <a:p>
          <a:endParaRPr lang="en-IN"/>
        </a:p>
      </dgm:t>
    </dgm:pt>
    <dgm:pt modelId="{EED2303E-18ED-47FD-A334-2E88B650DCEC}" type="sibTrans" cxnId="{BF2BD718-3C34-4F78-961E-CBA9CC18E0C6}">
      <dgm:prSet/>
      <dgm:spPr/>
      <dgm:t>
        <a:bodyPr/>
        <a:lstStyle/>
        <a:p>
          <a:endParaRPr lang="en-IN"/>
        </a:p>
      </dgm:t>
    </dgm:pt>
    <dgm:pt modelId="{AB54B9B3-36E2-4B6C-A4AB-05BB7CF161E4}" type="pres">
      <dgm:prSet presAssocID="{0D837E79-7D46-48EA-A23A-C83DEA6395E5}" presName="compositeShape" presStyleCnt="0">
        <dgm:presLayoutVars>
          <dgm:chMax val="2"/>
          <dgm:dir/>
          <dgm:resizeHandles val="exact"/>
        </dgm:presLayoutVars>
      </dgm:prSet>
      <dgm:spPr/>
      <dgm:t>
        <a:bodyPr/>
        <a:lstStyle/>
        <a:p>
          <a:endParaRPr lang="en-US"/>
        </a:p>
      </dgm:t>
    </dgm:pt>
    <dgm:pt modelId="{B98819D2-CA9B-49C5-B174-0E90C80B17E9}" type="pres">
      <dgm:prSet presAssocID="{0D837E79-7D46-48EA-A23A-C83DEA6395E5}" presName="divider" presStyleLbl="fgShp" presStyleIdx="0" presStyleCnt="1"/>
      <dgm:spPr/>
    </dgm:pt>
    <dgm:pt modelId="{8EBD52D5-02CC-42BF-A1C7-EA2FA73135D7}" type="pres">
      <dgm:prSet presAssocID="{914398FD-748A-4D67-9A34-B4A50910B7E5}" presName="downArrow" presStyleLbl="node1" presStyleIdx="0" presStyleCnt="2" custAng="0" custScaleX="68302" custLinFactNeighborX="-24421"/>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BF2B413-EBDF-4ECB-851B-FE145EB4F428}" type="pres">
      <dgm:prSet presAssocID="{914398FD-748A-4D67-9A34-B4A50910B7E5}" presName="downArrowText" presStyleLbl="revTx" presStyleIdx="0" presStyleCnt="2" custAng="0" custScaleX="144337" custScaleY="66667">
        <dgm:presLayoutVars>
          <dgm:bulletEnabled val="1"/>
        </dgm:presLayoutVars>
      </dgm:prSet>
      <dgm:spPr/>
      <dgm:t>
        <a:bodyPr/>
        <a:lstStyle/>
        <a:p>
          <a:endParaRPr lang="en-US"/>
        </a:p>
      </dgm:t>
    </dgm:pt>
    <dgm:pt modelId="{9D577078-DAAB-4242-A89B-89D7078DB414}" type="pres">
      <dgm:prSet presAssocID="{6FF29686-227C-4AB4-8ED1-A4303511B55C}" presName="upArrow" presStyleLbl="node1" presStyleIdx="1" presStyleCnt="2" custAng="0" custScaleX="68302"/>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0318B7A-4C2C-4651-B905-326DD0B4F3E2}" type="pres">
      <dgm:prSet presAssocID="{6FF29686-227C-4AB4-8ED1-A4303511B55C}" presName="upArrowText" presStyleLbl="revTx" presStyleIdx="1" presStyleCnt="2" custAng="0" custScaleX="95312" custScaleY="40476" custLinFactNeighborX="-13865">
        <dgm:presLayoutVars>
          <dgm:bulletEnabled val="1"/>
        </dgm:presLayoutVars>
      </dgm:prSet>
      <dgm:spPr/>
      <dgm:t>
        <a:bodyPr/>
        <a:lstStyle/>
        <a:p>
          <a:endParaRPr lang="en-US"/>
        </a:p>
      </dgm:t>
    </dgm:pt>
  </dgm:ptLst>
  <dgm:cxnLst>
    <dgm:cxn modelId="{04509219-1EB4-49EF-B73D-3137315D0A0F}" type="presOf" srcId="{0D837E79-7D46-48EA-A23A-C83DEA6395E5}" destId="{AB54B9B3-36E2-4B6C-A4AB-05BB7CF161E4}" srcOrd="0" destOrd="0" presId="urn:microsoft.com/office/officeart/2005/8/layout/arrow3"/>
    <dgm:cxn modelId="{BF2BD718-3C34-4F78-961E-CBA9CC18E0C6}" srcId="{0D837E79-7D46-48EA-A23A-C83DEA6395E5}" destId="{6FF29686-227C-4AB4-8ED1-A4303511B55C}" srcOrd="1" destOrd="0" parTransId="{F873BBB0-B70A-43AB-9674-A26B6B3623F1}" sibTransId="{EED2303E-18ED-47FD-A334-2E88B650DCEC}"/>
    <dgm:cxn modelId="{2C107F88-54FD-4935-BA81-4F9E9B1F3995}" type="presOf" srcId="{914398FD-748A-4D67-9A34-B4A50910B7E5}" destId="{4BF2B413-EBDF-4ECB-851B-FE145EB4F428}" srcOrd="0" destOrd="0" presId="urn:microsoft.com/office/officeart/2005/8/layout/arrow3"/>
    <dgm:cxn modelId="{0EB775A8-EF57-4DB1-9D06-F70520874B86}" srcId="{0D837E79-7D46-48EA-A23A-C83DEA6395E5}" destId="{914398FD-748A-4D67-9A34-B4A50910B7E5}" srcOrd="0" destOrd="0" parTransId="{721643D6-BE01-4637-A4A5-EAE20EC15275}" sibTransId="{F5C4BF43-BE71-43EE-8F62-CB1D92AE64D0}"/>
    <dgm:cxn modelId="{8B631FF8-4B87-4173-9712-E1D42FB1FAD8}" type="presOf" srcId="{6FF29686-227C-4AB4-8ED1-A4303511B55C}" destId="{10318B7A-4C2C-4651-B905-326DD0B4F3E2}" srcOrd="0" destOrd="0" presId="urn:microsoft.com/office/officeart/2005/8/layout/arrow3"/>
    <dgm:cxn modelId="{6F8649BA-BA30-4B8D-AC61-B7F6E2818FA6}" type="presParOf" srcId="{AB54B9B3-36E2-4B6C-A4AB-05BB7CF161E4}" destId="{B98819D2-CA9B-49C5-B174-0E90C80B17E9}" srcOrd="0" destOrd="0" presId="urn:microsoft.com/office/officeart/2005/8/layout/arrow3"/>
    <dgm:cxn modelId="{0F1AE2D3-36D0-41EF-8055-ECA5DD4E167B}" type="presParOf" srcId="{AB54B9B3-36E2-4B6C-A4AB-05BB7CF161E4}" destId="{8EBD52D5-02CC-42BF-A1C7-EA2FA73135D7}" srcOrd="1" destOrd="0" presId="urn:microsoft.com/office/officeart/2005/8/layout/arrow3"/>
    <dgm:cxn modelId="{80066D73-7E50-4CE5-A345-439356D1FD00}" type="presParOf" srcId="{AB54B9B3-36E2-4B6C-A4AB-05BB7CF161E4}" destId="{4BF2B413-EBDF-4ECB-851B-FE145EB4F428}" srcOrd="2" destOrd="0" presId="urn:microsoft.com/office/officeart/2005/8/layout/arrow3"/>
    <dgm:cxn modelId="{0A808E28-6329-4629-8111-ABC41D7D8D76}" type="presParOf" srcId="{AB54B9B3-36E2-4B6C-A4AB-05BB7CF161E4}" destId="{9D577078-DAAB-4242-A89B-89D7078DB414}" srcOrd="3" destOrd="0" presId="urn:microsoft.com/office/officeart/2005/8/layout/arrow3"/>
    <dgm:cxn modelId="{E881B07A-C922-4DF4-8F0A-951768C17012}" type="presParOf" srcId="{AB54B9B3-36E2-4B6C-A4AB-05BB7CF161E4}" destId="{10318B7A-4C2C-4651-B905-326DD0B4F3E2}"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53AB5E-57FC-44A2-B837-188577410714}" type="doc">
      <dgm:prSet loTypeId="urn:microsoft.com/office/officeart/2005/8/layout/gear1" loCatId="process" qsTypeId="urn:microsoft.com/office/officeart/2005/8/quickstyle/simple1" qsCatId="simple" csTypeId="urn:microsoft.com/office/officeart/2005/8/colors/accent1_2" csCatId="accent1" phldr="1"/>
      <dgm:spPr/>
    </dgm:pt>
    <dgm:pt modelId="{878A23FD-F419-4EE1-ABDD-B58B34219F39}">
      <dgm:prSet phldrT="[Text]"/>
      <dgm:spPr>
        <a:solidFill>
          <a:srgbClr val="002060"/>
        </a:solidFill>
        <a:scene3d>
          <a:camera prst="orthographicFront"/>
          <a:lightRig rig="threePt" dir="t"/>
        </a:scene3d>
        <a:sp3d>
          <a:bevelT/>
        </a:sp3d>
      </dgm:spPr>
      <dgm:t>
        <a:bodyPr/>
        <a:lstStyle/>
        <a:p>
          <a:r>
            <a:rPr lang="en-US" b="1" dirty="0">
              <a:latin typeface="Garamond" pitchFamily="18" charset="0"/>
            </a:rPr>
            <a:t>Exemptions U/s 54EC</a:t>
          </a:r>
        </a:p>
      </dgm:t>
    </dgm:pt>
    <dgm:pt modelId="{D5F2CFFC-1CF3-4531-9DCC-546B118DD229}" type="parTrans" cxnId="{1F92EAB0-C86D-4FB4-A02B-7228A41B1C78}">
      <dgm:prSet/>
      <dgm:spPr/>
      <dgm:t>
        <a:bodyPr/>
        <a:lstStyle/>
        <a:p>
          <a:endParaRPr lang="en-US"/>
        </a:p>
      </dgm:t>
    </dgm:pt>
    <dgm:pt modelId="{BCF63DB9-9F2A-402F-AC89-3C62D070A45F}" type="sibTrans" cxnId="{1F92EAB0-C86D-4FB4-A02B-7228A41B1C78}">
      <dgm:prSet/>
      <dgm:spPr/>
      <dgm:t>
        <a:bodyPr/>
        <a:lstStyle/>
        <a:p>
          <a:endParaRPr lang="en-US" dirty="0"/>
        </a:p>
      </dgm:t>
    </dgm:pt>
    <dgm:pt modelId="{D4C8E338-F944-45BC-9C9E-75BD6D688CE7}">
      <dgm:prSet phldrT="[Text]"/>
      <dgm:spPr>
        <a:solidFill>
          <a:srgbClr val="002060"/>
        </a:solidFill>
        <a:scene3d>
          <a:camera prst="orthographicFront"/>
          <a:lightRig rig="threePt" dir="t"/>
        </a:scene3d>
        <a:sp3d>
          <a:bevelT/>
        </a:sp3d>
      </dgm:spPr>
      <dgm:t>
        <a:bodyPr/>
        <a:lstStyle/>
        <a:p>
          <a:r>
            <a:rPr lang="en-US" b="1" dirty="0">
              <a:latin typeface="Garamond" pitchFamily="18" charset="0"/>
            </a:rPr>
            <a:t>Only for land or building or both</a:t>
          </a:r>
        </a:p>
      </dgm:t>
    </dgm:pt>
    <dgm:pt modelId="{706BDC56-23CD-42F4-A646-2E90EAA20364}" type="parTrans" cxnId="{D1719ED0-7DEB-41CF-B1B8-425AB7817E8E}">
      <dgm:prSet/>
      <dgm:spPr/>
      <dgm:t>
        <a:bodyPr/>
        <a:lstStyle/>
        <a:p>
          <a:endParaRPr lang="en-US"/>
        </a:p>
      </dgm:t>
    </dgm:pt>
    <dgm:pt modelId="{76CE04B9-D920-4FF1-BEE1-737E9393C266}" type="sibTrans" cxnId="{D1719ED0-7DEB-41CF-B1B8-425AB7817E8E}">
      <dgm:prSet/>
      <dgm:spPr/>
      <dgm:t>
        <a:bodyPr/>
        <a:lstStyle/>
        <a:p>
          <a:endParaRPr lang="en-US" dirty="0"/>
        </a:p>
      </dgm:t>
    </dgm:pt>
    <dgm:pt modelId="{A4355102-1B55-4AD4-8A4B-A887BD936506}">
      <dgm:prSet phldrT="[Text]"/>
      <dgm:spPr>
        <a:solidFill>
          <a:srgbClr val="002060"/>
        </a:solidFill>
        <a:scene3d>
          <a:camera prst="orthographicFront"/>
          <a:lightRig rig="threePt" dir="t"/>
        </a:scene3d>
        <a:sp3d>
          <a:bevelT/>
        </a:sp3d>
      </dgm:spPr>
      <dgm:t>
        <a:bodyPr/>
        <a:lstStyle/>
        <a:p>
          <a:r>
            <a:rPr lang="en-US" b="1" dirty="0">
              <a:latin typeface="Garamond" pitchFamily="18" charset="0"/>
            </a:rPr>
            <a:t>Lock in Period 5 years</a:t>
          </a:r>
        </a:p>
      </dgm:t>
    </dgm:pt>
    <dgm:pt modelId="{65316B83-EC75-4DCF-BA21-93F6D8F30851}" type="parTrans" cxnId="{477161CC-3DFF-4C94-9495-268651747B28}">
      <dgm:prSet/>
      <dgm:spPr/>
      <dgm:t>
        <a:bodyPr/>
        <a:lstStyle/>
        <a:p>
          <a:endParaRPr lang="en-US"/>
        </a:p>
      </dgm:t>
    </dgm:pt>
    <dgm:pt modelId="{546BE75A-FFF2-422D-871B-ED64EA06D7C5}" type="sibTrans" cxnId="{477161CC-3DFF-4C94-9495-268651747B28}">
      <dgm:prSet/>
      <dgm:spPr/>
      <dgm:t>
        <a:bodyPr/>
        <a:lstStyle/>
        <a:p>
          <a:endParaRPr lang="en-US" dirty="0"/>
        </a:p>
      </dgm:t>
    </dgm:pt>
    <dgm:pt modelId="{DC75FC18-49C3-4B51-9A04-50F1EB83845F}" type="pres">
      <dgm:prSet presAssocID="{1E53AB5E-57FC-44A2-B837-188577410714}" presName="composite" presStyleCnt="0">
        <dgm:presLayoutVars>
          <dgm:chMax val="3"/>
          <dgm:animLvl val="lvl"/>
          <dgm:resizeHandles val="exact"/>
        </dgm:presLayoutVars>
      </dgm:prSet>
      <dgm:spPr/>
    </dgm:pt>
    <dgm:pt modelId="{E0B09102-535F-4BBE-ACDD-8129561E5482}" type="pres">
      <dgm:prSet presAssocID="{878A23FD-F419-4EE1-ABDD-B58B34219F39}" presName="gear1" presStyleLbl="node1" presStyleIdx="0" presStyleCnt="3">
        <dgm:presLayoutVars>
          <dgm:chMax val="1"/>
          <dgm:bulletEnabled val="1"/>
        </dgm:presLayoutVars>
      </dgm:prSet>
      <dgm:spPr/>
      <dgm:t>
        <a:bodyPr/>
        <a:lstStyle/>
        <a:p>
          <a:endParaRPr lang="en-US"/>
        </a:p>
      </dgm:t>
    </dgm:pt>
    <dgm:pt modelId="{EBBC76E6-F559-4308-8AF9-2EC2F36F2709}" type="pres">
      <dgm:prSet presAssocID="{878A23FD-F419-4EE1-ABDD-B58B34219F39}" presName="gear1srcNode" presStyleLbl="node1" presStyleIdx="0" presStyleCnt="3"/>
      <dgm:spPr/>
      <dgm:t>
        <a:bodyPr/>
        <a:lstStyle/>
        <a:p>
          <a:endParaRPr lang="en-US"/>
        </a:p>
      </dgm:t>
    </dgm:pt>
    <dgm:pt modelId="{7CCCA8E0-30F0-47FB-9599-B11C153DBC5E}" type="pres">
      <dgm:prSet presAssocID="{878A23FD-F419-4EE1-ABDD-B58B34219F39}" presName="gear1dstNode" presStyleLbl="node1" presStyleIdx="0" presStyleCnt="3"/>
      <dgm:spPr/>
      <dgm:t>
        <a:bodyPr/>
        <a:lstStyle/>
        <a:p>
          <a:endParaRPr lang="en-US"/>
        </a:p>
      </dgm:t>
    </dgm:pt>
    <dgm:pt modelId="{D4307C07-F367-4C02-8651-6C82F7E37393}" type="pres">
      <dgm:prSet presAssocID="{D4C8E338-F944-45BC-9C9E-75BD6D688CE7}" presName="gear2" presStyleLbl="node1" presStyleIdx="1" presStyleCnt="3">
        <dgm:presLayoutVars>
          <dgm:chMax val="1"/>
          <dgm:bulletEnabled val="1"/>
        </dgm:presLayoutVars>
      </dgm:prSet>
      <dgm:spPr/>
      <dgm:t>
        <a:bodyPr/>
        <a:lstStyle/>
        <a:p>
          <a:endParaRPr lang="en-US"/>
        </a:p>
      </dgm:t>
    </dgm:pt>
    <dgm:pt modelId="{6220CECA-22F1-4669-8912-1BFEA8F8A107}" type="pres">
      <dgm:prSet presAssocID="{D4C8E338-F944-45BC-9C9E-75BD6D688CE7}" presName="gear2srcNode" presStyleLbl="node1" presStyleIdx="1" presStyleCnt="3"/>
      <dgm:spPr/>
      <dgm:t>
        <a:bodyPr/>
        <a:lstStyle/>
        <a:p>
          <a:endParaRPr lang="en-US"/>
        </a:p>
      </dgm:t>
    </dgm:pt>
    <dgm:pt modelId="{416D1E58-9440-4F77-B790-3624FA8BEFBB}" type="pres">
      <dgm:prSet presAssocID="{D4C8E338-F944-45BC-9C9E-75BD6D688CE7}" presName="gear2dstNode" presStyleLbl="node1" presStyleIdx="1" presStyleCnt="3"/>
      <dgm:spPr/>
      <dgm:t>
        <a:bodyPr/>
        <a:lstStyle/>
        <a:p>
          <a:endParaRPr lang="en-US"/>
        </a:p>
      </dgm:t>
    </dgm:pt>
    <dgm:pt modelId="{1097CE98-E47C-423F-A09E-04FD38EE521B}" type="pres">
      <dgm:prSet presAssocID="{A4355102-1B55-4AD4-8A4B-A887BD936506}" presName="gear3" presStyleLbl="node1" presStyleIdx="2" presStyleCnt="3"/>
      <dgm:spPr/>
      <dgm:t>
        <a:bodyPr/>
        <a:lstStyle/>
        <a:p>
          <a:endParaRPr lang="en-US"/>
        </a:p>
      </dgm:t>
    </dgm:pt>
    <dgm:pt modelId="{303BDFB2-1903-43DB-A830-BC118091A186}" type="pres">
      <dgm:prSet presAssocID="{A4355102-1B55-4AD4-8A4B-A887BD936506}" presName="gear3tx" presStyleLbl="node1" presStyleIdx="2" presStyleCnt="3">
        <dgm:presLayoutVars>
          <dgm:chMax val="1"/>
          <dgm:bulletEnabled val="1"/>
        </dgm:presLayoutVars>
      </dgm:prSet>
      <dgm:spPr/>
      <dgm:t>
        <a:bodyPr/>
        <a:lstStyle/>
        <a:p>
          <a:endParaRPr lang="en-US"/>
        </a:p>
      </dgm:t>
    </dgm:pt>
    <dgm:pt modelId="{4B52FF38-81BA-41D2-838B-48AFE4BF30E2}" type="pres">
      <dgm:prSet presAssocID="{A4355102-1B55-4AD4-8A4B-A887BD936506}" presName="gear3srcNode" presStyleLbl="node1" presStyleIdx="2" presStyleCnt="3"/>
      <dgm:spPr/>
      <dgm:t>
        <a:bodyPr/>
        <a:lstStyle/>
        <a:p>
          <a:endParaRPr lang="en-US"/>
        </a:p>
      </dgm:t>
    </dgm:pt>
    <dgm:pt modelId="{B0A2F2DC-ABC1-4558-A1D7-3DB2923A4DA8}" type="pres">
      <dgm:prSet presAssocID="{A4355102-1B55-4AD4-8A4B-A887BD936506}" presName="gear3dstNode" presStyleLbl="node1" presStyleIdx="2" presStyleCnt="3"/>
      <dgm:spPr/>
      <dgm:t>
        <a:bodyPr/>
        <a:lstStyle/>
        <a:p>
          <a:endParaRPr lang="en-US"/>
        </a:p>
      </dgm:t>
    </dgm:pt>
    <dgm:pt modelId="{2E713F19-66BE-4861-977B-82268868939B}" type="pres">
      <dgm:prSet presAssocID="{BCF63DB9-9F2A-402F-AC89-3C62D070A45F}" presName="connector1" presStyleLbl="sibTrans2D1" presStyleIdx="0" presStyleCnt="3"/>
      <dgm:spPr/>
      <dgm:t>
        <a:bodyPr/>
        <a:lstStyle/>
        <a:p>
          <a:endParaRPr lang="en-US"/>
        </a:p>
      </dgm:t>
    </dgm:pt>
    <dgm:pt modelId="{E077F7E1-FB88-4015-8C8F-4E05CECAA10F}" type="pres">
      <dgm:prSet presAssocID="{76CE04B9-D920-4FF1-BEE1-737E9393C266}" presName="connector2" presStyleLbl="sibTrans2D1" presStyleIdx="1" presStyleCnt="3"/>
      <dgm:spPr/>
      <dgm:t>
        <a:bodyPr/>
        <a:lstStyle/>
        <a:p>
          <a:endParaRPr lang="en-US"/>
        </a:p>
      </dgm:t>
    </dgm:pt>
    <dgm:pt modelId="{3AA28158-288A-47A0-AFAD-856FA0702F7A}" type="pres">
      <dgm:prSet presAssocID="{546BE75A-FFF2-422D-871B-ED64EA06D7C5}" presName="connector3" presStyleLbl="sibTrans2D1" presStyleIdx="2" presStyleCnt="3"/>
      <dgm:spPr/>
      <dgm:t>
        <a:bodyPr/>
        <a:lstStyle/>
        <a:p>
          <a:endParaRPr lang="en-US"/>
        </a:p>
      </dgm:t>
    </dgm:pt>
  </dgm:ptLst>
  <dgm:cxnLst>
    <dgm:cxn modelId="{9AC4A519-2E6E-4884-8C2D-1E0FB7561AD0}" type="presOf" srcId="{D4C8E338-F944-45BC-9C9E-75BD6D688CE7}" destId="{D4307C07-F367-4C02-8651-6C82F7E37393}" srcOrd="0" destOrd="0" presId="urn:microsoft.com/office/officeart/2005/8/layout/gear1"/>
    <dgm:cxn modelId="{6660026A-C858-455D-A151-9618729B8F76}" type="presOf" srcId="{A4355102-1B55-4AD4-8A4B-A887BD936506}" destId="{B0A2F2DC-ABC1-4558-A1D7-3DB2923A4DA8}" srcOrd="3" destOrd="0" presId="urn:microsoft.com/office/officeart/2005/8/layout/gear1"/>
    <dgm:cxn modelId="{0C8450F2-FD95-47C4-BFF1-B2F368CD1D2C}" type="presOf" srcId="{1E53AB5E-57FC-44A2-B837-188577410714}" destId="{DC75FC18-49C3-4B51-9A04-50F1EB83845F}" srcOrd="0" destOrd="0" presId="urn:microsoft.com/office/officeart/2005/8/layout/gear1"/>
    <dgm:cxn modelId="{E24037B8-DCC5-46F8-9281-D3716CE51F00}" type="presOf" srcId="{546BE75A-FFF2-422D-871B-ED64EA06D7C5}" destId="{3AA28158-288A-47A0-AFAD-856FA0702F7A}" srcOrd="0" destOrd="0" presId="urn:microsoft.com/office/officeart/2005/8/layout/gear1"/>
    <dgm:cxn modelId="{ADC01C93-CD41-419D-B364-5393D0096E95}" type="presOf" srcId="{76CE04B9-D920-4FF1-BEE1-737E9393C266}" destId="{E077F7E1-FB88-4015-8C8F-4E05CECAA10F}" srcOrd="0" destOrd="0" presId="urn:microsoft.com/office/officeart/2005/8/layout/gear1"/>
    <dgm:cxn modelId="{3926668E-2F47-4BF4-8330-3E10B8AC7B3A}" type="presOf" srcId="{878A23FD-F419-4EE1-ABDD-B58B34219F39}" destId="{EBBC76E6-F559-4308-8AF9-2EC2F36F2709}" srcOrd="1" destOrd="0" presId="urn:microsoft.com/office/officeart/2005/8/layout/gear1"/>
    <dgm:cxn modelId="{D7D035FC-6AA5-41A5-97AB-E720F99BEE5C}" type="presOf" srcId="{D4C8E338-F944-45BC-9C9E-75BD6D688CE7}" destId="{6220CECA-22F1-4669-8912-1BFEA8F8A107}" srcOrd="1" destOrd="0" presId="urn:microsoft.com/office/officeart/2005/8/layout/gear1"/>
    <dgm:cxn modelId="{71059FDE-2FC9-4264-8A6C-BD5D118D6CB2}" type="presOf" srcId="{A4355102-1B55-4AD4-8A4B-A887BD936506}" destId="{303BDFB2-1903-43DB-A830-BC118091A186}" srcOrd="1" destOrd="0" presId="urn:microsoft.com/office/officeart/2005/8/layout/gear1"/>
    <dgm:cxn modelId="{1F92EAB0-C86D-4FB4-A02B-7228A41B1C78}" srcId="{1E53AB5E-57FC-44A2-B837-188577410714}" destId="{878A23FD-F419-4EE1-ABDD-B58B34219F39}" srcOrd="0" destOrd="0" parTransId="{D5F2CFFC-1CF3-4531-9DCC-546B118DD229}" sibTransId="{BCF63DB9-9F2A-402F-AC89-3C62D070A45F}"/>
    <dgm:cxn modelId="{57969A5C-9C45-4987-AE95-2C700F06CA38}" type="presOf" srcId="{A4355102-1B55-4AD4-8A4B-A887BD936506}" destId="{4B52FF38-81BA-41D2-838B-48AFE4BF30E2}" srcOrd="2" destOrd="0" presId="urn:microsoft.com/office/officeart/2005/8/layout/gear1"/>
    <dgm:cxn modelId="{557AC0AB-8A21-479D-8FB7-AB0B8C2A66D4}" type="presOf" srcId="{878A23FD-F419-4EE1-ABDD-B58B34219F39}" destId="{E0B09102-535F-4BBE-ACDD-8129561E5482}" srcOrd="0" destOrd="0" presId="urn:microsoft.com/office/officeart/2005/8/layout/gear1"/>
    <dgm:cxn modelId="{3C0E8EBA-636A-45EB-BEEF-155EC1FED8E4}" type="presOf" srcId="{878A23FD-F419-4EE1-ABDD-B58B34219F39}" destId="{7CCCA8E0-30F0-47FB-9599-B11C153DBC5E}" srcOrd="2" destOrd="0" presId="urn:microsoft.com/office/officeart/2005/8/layout/gear1"/>
    <dgm:cxn modelId="{F12E1D64-5DA5-44A2-95E9-45087ECE2A76}" type="presOf" srcId="{BCF63DB9-9F2A-402F-AC89-3C62D070A45F}" destId="{2E713F19-66BE-4861-977B-82268868939B}" srcOrd="0" destOrd="0" presId="urn:microsoft.com/office/officeart/2005/8/layout/gear1"/>
    <dgm:cxn modelId="{D1719ED0-7DEB-41CF-B1B8-425AB7817E8E}" srcId="{1E53AB5E-57FC-44A2-B837-188577410714}" destId="{D4C8E338-F944-45BC-9C9E-75BD6D688CE7}" srcOrd="1" destOrd="0" parTransId="{706BDC56-23CD-42F4-A646-2E90EAA20364}" sibTransId="{76CE04B9-D920-4FF1-BEE1-737E9393C266}"/>
    <dgm:cxn modelId="{0CCB392D-29D8-4D63-B50A-8C32F8EA8288}" type="presOf" srcId="{D4C8E338-F944-45BC-9C9E-75BD6D688CE7}" destId="{416D1E58-9440-4F77-B790-3624FA8BEFBB}" srcOrd="2" destOrd="0" presId="urn:microsoft.com/office/officeart/2005/8/layout/gear1"/>
    <dgm:cxn modelId="{477161CC-3DFF-4C94-9495-268651747B28}" srcId="{1E53AB5E-57FC-44A2-B837-188577410714}" destId="{A4355102-1B55-4AD4-8A4B-A887BD936506}" srcOrd="2" destOrd="0" parTransId="{65316B83-EC75-4DCF-BA21-93F6D8F30851}" sibTransId="{546BE75A-FFF2-422D-871B-ED64EA06D7C5}"/>
    <dgm:cxn modelId="{52B653EF-F6BB-42FE-8C1B-456C811CCAE8}" type="presOf" srcId="{A4355102-1B55-4AD4-8A4B-A887BD936506}" destId="{1097CE98-E47C-423F-A09E-04FD38EE521B}" srcOrd="0" destOrd="0" presId="urn:microsoft.com/office/officeart/2005/8/layout/gear1"/>
    <dgm:cxn modelId="{70C4980D-7A31-4A6E-A031-1E7B8CA683CA}" type="presParOf" srcId="{DC75FC18-49C3-4B51-9A04-50F1EB83845F}" destId="{E0B09102-535F-4BBE-ACDD-8129561E5482}" srcOrd="0" destOrd="0" presId="urn:microsoft.com/office/officeart/2005/8/layout/gear1"/>
    <dgm:cxn modelId="{9B045C5C-E511-46FF-A7CD-7385B595088D}" type="presParOf" srcId="{DC75FC18-49C3-4B51-9A04-50F1EB83845F}" destId="{EBBC76E6-F559-4308-8AF9-2EC2F36F2709}" srcOrd="1" destOrd="0" presId="urn:microsoft.com/office/officeart/2005/8/layout/gear1"/>
    <dgm:cxn modelId="{965DE7D2-5267-4E37-9290-FEE5D397E303}" type="presParOf" srcId="{DC75FC18-49C3-4B51-9A04-50F1EB83845F}" destId="{7CCCA8E0-30F0-47FB-9599-B11C153DBC5E}" srcOrd="2" destOrd="0" presId="urn:microsoft.com/office/officeart/2005/8/layout/gear1"/>
    <dgm:cxn modelId="{10900D7B-C15E-4B50-B139-0F52F02A1BAC}" type="presParOf" srcId="{DC75FC18-49C3-4B51-9A04-50F1EB83845F}" destId="{D4307C07-F367-4C02-8651-6C82F7E37393}" srcOrd="3" destOrd="0" presId="urn:microsoft.com/office/officeart/2005/8/layout/gear1"/>
    <dgm:cxn modelId="{75332842-0F33-4526-BBB1-AAE7B690162C}" type="presParOf" srcId="{DC75FC18-49C3-4B51-9A04-50F1EB83845F}" destId="{6220CECA-22F1-4669-8912-1BFEA8F8A107}" srcOrd="4" destOrd="0" presId="urn:microsoft.com/office/officeart/2005/8/layout/gear1"/>
    <dgm:cxn modelId="{F0629202-7785-4DA9-AC9A-2715742C7233}" type="presParOf" srcId="{DC75FC18-49C3-4B51-9A04-50F1EB83845F}" destId="{416D1E58-9440-4F77-B790-3624FA8BEFBB}" srcOrd="5" destOrd="0" presId="urn:microsoft.com/office/officeart/2005/8/layout/gear1"/>
    <dgm:cxn modelId="{7E57F056-9A61-4ED7-8652-F904E93F63F8}" type="presParOf" srcId="{DC75FC18-49C3-4B51-9A04-50F1EB83845F}" destId="{1097CE98-E47C-423F-A09E-04FD38EE521B}" srcOrd="6" destOrd="0" presId="urn:microsoft.com/office/officeart/2005/8/layout/gear1"/>
    <dgm:cxn modelId="{F117A7BB-4118-4D78-B7DA-53F25E05AEC6}" type="presParOf" srcId="{DC75FC18-49C3-4B51-9A04-50F1EB83845F}" destId="{303BDFB2-1903-43DB-A830-BC118091A186}" srcOrd="7" destOrd="0" presId="urn:microsoft.com/office/officeart/2005/8/layout/gear1"/>
    <dgm:cxn modelId="{46673BA5-D2A0-403E-83A6-F46045D55541}" type="presParOf" srcId="{DC75FC18-49C3-4B51-9A04-50F1EB83845F}" destId="{4B52FF38-81BA-41D2-838B-48AFE4BF30E2}" srcOrd="8" destOrd="0" presId="urn:microsoft.com/office/officeart/2005/8/layout/gear1"/>
    <dgm:cxn modelId="{CB5BF6DE-7AE6-4AC6-8B8A-BB98DA1DB697}" type="presParOf" srcId="{DC75FC18-49C3-4B51-9A04-50F1EB83845F}" destId="{B0A2F2DC-ABC1-4558-A1D7-3DB2923A4DA8}" srcOrd="9" destOrd="0" presId="urn:microsoft.com/office/officeart/2005/8/layout/gear1"/>
    <dgm:cxn modelId="{E59F4F6F-0420-4A9B-AA6A-636D9AF1EC6A}" type="presParOf" srcId="{DC75FC18-49C3-4B51-9A04-50F1EB83845F}" destId="{2E713F19-66BE-4861-977B-82268868939B}" srcOrd="10" destOrd="0" presId="urn:microsoft.com/office/officeart/2005/8/layout/gear1"/>
    <dgm:cxn modelId="{87EA0416-EEBF-445E-830C-696E2514E9CB}" type="presParOf" srcId="{DC75FC18-49C3-4B51-9A04-50F1EB83845F}" destId="{E077F7E1-FB88-4015-8C8F-4E05CECAA10F}" srcOrd="11" destOrd="0" presId="urn:microsoft.com/office/officeart/2005/8/layout/gear1"/>
    <dgm:cxn modelId="{44DCB33E-D1C1-48F7-89C3-8EA0BA36B3BD}" type="presParOf" srcId="{DC75FC18-49C3-4B51-9A04-50F1EB83845F}" destId="{3AA28158-288A-47A0-AFAD-856FA0702F7A}" srcOrd="12"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4D0694-836B-4C41-B225-85F81C2CE90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B2E1E53-6BF7-4EB6-A7BE-A43271804A6E}">
      <dgm:prSet phldrT="[Text]" custT="1"/>
      <dgm:spPr>
        <a:solidFill>
          <a:srgbClr val="002060"/>
        </a:solidFill>
        <a:ln>
          <a:noFill/>
        </a:ln>
        <a:scene3d>
          <a:camera prst="orthographicFront"/>
          <a:lightRig rig="threePt" dir="t"/>
        </a:scene3d>
        <a:sp3d>
          <a:bevelT/>
        </a:sp3d>
      </dgm:spPr>
      <dgm:t>
        <a:bodyPr/>
        <a:lstStyle/>
        <a:p>
          <a:r>
            <a:rPr lang="en-US" sz="2000" b="1" dirty="0">
              <a:solidFill>
                <a:schemeClr val="bg1"/>
              </a:solidFill>
              <a:latin typeface="Garamond" pitchFamily="18" charset="0"/>
            </a:rPr>
            <a:t>Non filing of Returns with 139(1)</a:t>
          </a:r>
          <a:endParaRPr lang="en-US" sz="2000" dirty="0">
            <a:latin typeface="Garamond" pitchFamily="18" charset="0"/>
          </a:endParaRPr>
        </a:p>
      </dgm:t>
    </dgm:pt>
    <dgm:pt modelId="{0B33E753-3054-4EB3-A1E8-429971AE328D}" type="parTrans" cxnId="{3F04283B-98C9-4F31-BBEA-CE906486195D}">
      <dgm:prSet/>
      <dgm:spPr/>
      <dgm:t>
        <a:bodyPr/>
        <a:lstStyle/>
        <a:p>
          <a:endParaRPr lang="en-US"/>
        </a:p>
      </dgm:t>
    </dgm:pt>
    <dgm:pt modelId="{1AD04879-B35D-4E7B-ABB0-B88FCD2D684D}" type="sibTrans" cxnId="{3F04283B-98C9-4F31-BBEA-CE906486195D}">
      <dgm:prSet/>
      <dgm:spPr/>
      <dgm:t>
        <a:bodyPr/>
        <a:lstStyle/>
        <a:p>
          <a:endParaRPr lang="en-US"/>
        </a:p>
      </dgm:t>
    </dgm:pt>
    <dgm:pt modelId="{AC5CCD05-0E3A-4EA7-B75B-D2C0431461B7}">
      <dgm:prSet phldrT="[Text]" custT="1"/>
      <dgm:spPr>
        <a:solidFill>
          <a:srgbClr val="002060"/>
        </a:solidFill>
        <a:ln>
          <a:noFill/>
        </a:ln>
        <a:scene3d>
          <a:camera prst="orthographicFront"/>
          <a:lightRig rig="threePt" dir="t"/>
        </a:scene3d>
        <a:sp3d>
          <a:bevelT/>
        </a:sp3d>
      </dgm:spPr>
      <dgm:t>
        <a:bodyPr/>
        <a:lstStyle/>
        <a:p>
          <a:r>
            <a:rPr lang="en-US" sz="1800" b="1" dirty="0">
              <a:solidFill>
                <a:schemeClr val="bg1"/>
              </a:solidFill>
              <a:latin typeface="Garamond" pitchFamily="18" charset="0"/>
            </a:rPr>
            <a:t>Leads to penalty &amp; prosecution</a:t>
          </a:r>
        </a:p>
      </dgm:t>
    </dgm:pt>
    <dgm:pt modelId="{022BD1EE-A646-45B4-908E-CF9F9E421F2F}" type="parTrans" cxnId="{EE84406F-2A1F-4D11-9124-094F3F260A3B}">
      <dgm:prSet/>
      <dgm:spPr/>
      <dgm:t>
        <a:bodyPr/>
        <a:lstStyle/>
        <a:p>
          <a:endParaRPr lang="en-US" dirty="0"/>
        </a:p>
      </dgm:t>
    </dgm:pt>
    <dgm:pt modelId="{E4388A06-EDC5-46A5-9215-1D68C831A33D}" type="sibTrans" cxnId="{EE84406F-2A1F-4D11-9124-094F3F260A3B}">
      <dgm:prSet/>
      <dgm:spPr/>
      <dgm:t>
        <a:bodyPr/>
        <a:lstStyle/>
        <a:p>
          <a:endParaRPr lang="en-US"/>
        </a:p>
      </dgm:t>
    </dgm:pt>
    <dgm:pt modelId="{DD909540-EE16-4D37-897C-65FFCDE4E6F1}">
      <dgm:prSet phldrT="[Text]" custT="1"/>
      <dgm:spPr>
        <a:solidFill>
          <a:srgbClr val="002060"/>
        </a:solidFill>
        <a:ln>
          <a:noFill/>
        </a:ln>
        <a:scene3d>
          <a:camera prst="orthographicFront"/>
          <a:lightRig rig="threePt" dir="t"/>
        </a:scene3d>
        <a:sp3d>
          <a:bevelT/>
        </a:sp3d>
      </dgm:spPr>
      <dgm:t>
        <a:bodyPr/>
        <a:lstStyle/>
        <a:p>
          <a:r>
            <a:rPr lang="en-US" sz="1800" b="1" dirty="0">
              <a:solidFill>
                <a:schemeClr val="bg1"/>
              </a:solidFill>
              <a:latin typeface="Garamond" pitchFamily="18" charset="0"/>
            </a:rPr>
            <a:t>Tax payable is more than Rs.2,999/-</a:t>
          </a:r>
          <a:endParaRPr lang="en-US" sz="1800" dirty="0">
            <a:latin typeface="Garamond" pitchFamily="18" charset="0"/>
          </a:endParaRPr>
        </a:p>
      </dgm:t>
    </dgm:pt>
    <dgm:pt modelId="{D9E9459E-59CF-4666-8DB7-6B3D796C0FAF}" type="parTrans" cxnId="{E5DC4CAC-DD42-43DE-B95B-7F7BB25DAF6E}">
      <dgm:prSet/>
      <dgm:spPr/>
      <dgm:t>
        <a:bodyPr/>
        <a:lstStyle/>
        <a:p>
          <a:endParaRPr lang="en-US" dirty="0"/>
        </a:p>
      </dgm:t>
    </dgm:pt>
    <dgm:pt modelId="{89984B3B-A2B3-4413-8398-8170793F66BC}" type="sibTrans" cxnId="{E5DC4CAC-DD42-43DE-B95B-7F7BB25DAF6E}">
      <dgm:prSet/>
      <dgm:spPr/>
      <dgm:t>
        <a:bodyPr/>
        <a:lstStyle/>
        <a:p>
          <a:endParaRPr lang="en-US"/>
        </a:p>
      </dgm:t>
    </dgm:pt>
    <dgm:pt modelId="{9419A6FC-FACF-43A0-9447-0B9ABFC3E62B}" type="pres">
      <dgm:prSet presAssocID="{3E4D0694-836B-4C41-B225-85F81C2CE90A}" presName="cycle" presStyleCnt="0">
        <dgm:presLayoutVars>
          <dgm:chMax val="1"/>
          <dgm:dir/>
          <dgm:animLvl val="ctr"/>
          <dgm:resizeHandles val="exact"/>
        </dgm:presLayoutVars>
      </dgm:prSet>
      <dgm:spPr/>
      <dgm:t>
        <a:bodyPr/>
        <a:lstStyle/>
        <a:p>
          <a:endParaRPr lang="en-US"/>
        </a:p>
      </dgm:t>
    </dgm:pt>
    <dgm:pt modelId="{3391625D-11AA-4E70-ACBF-F55BEA26343B}" type="pres">
      <dgm:prSet presAssocID="{2B2E1E53-6BF7-4EB6-A7BE-A43271804A6E}" presName="centerShape" presStyleLbl="node0" presStyleIdx="0" presStyleCnt="1"/>
      <dgm:spPr/>
      <dgm:t>
        <a:bodyPr/>
        <a:lstStyle/>
        <a:p>
          <a:endParaRPr lang="en-US"/>
        </a:p>
      </dgm:t>
    </dgm:pt>
    <dgm:pt modelId="{7BFC0FA6-392D-4058-97DF-12FC1DB6212F}" type="pres">
      <dgm:prSet presAssocID="{022BD1EE-A646-45B4-908E-CF9F9E421F2F}" presName="parTrans" presStyleLbl="bgSibTrans2D1" presStyleIdx="0" presStyleCnt="2"/>
      <dgm:spPr/>
      <dgm:t>
        <a:bodyPr/>
        <a:lstStyle/>
        <a:p>
          <a:endParaRPr lang="en-US"/>
        </a:p>
      </dgm:t>
    </dgm:pt>
    <dgm:pt modelId="{D9684D57-7639-4676-96E4-C0FA7F353F33}" type="pres">
      <dgm:prSet presAssocID="{AC5CCD05-0E3A-4EA7-B75B-D2C0431461B7}" presName="node" presStyleLbl="node1" presStyleIdx="0" presStyleCnt="2">
        <dgm:presLayoutVars>
          <dgm:bulletEnabled val="1"/>
        </dgm:presLayoutVars>
      </dgm:prSet>
      <dgm:spPr/>
      <dgm:t>
        <a:bodyPr/>
        <a:lstStyle/>
        <a:p>
          <a:endParaRPr lang="en-US"/>
        </a:p>
      </dgm:t>
    </dgm:pt>
    <dgm:pt modelId="{2F3B3A5D-009C-4084-A33B-80AAC8A3D172}" type="pres">
      <dgm:prSet presAssocID="{D9E9459E-59CF-4666-8DB7-6B3D796C0FAF}" presName="parTrans" presStyleLbl="bgSibTrans2D1" presStyleIdx="1" presStyleCnt="2"/>
      <dgm:spPr/>
      <dgm:t>
        <a:bodyPr/>
        <a:lstStyle/>
        <a:p>
          <a:endParaRPr lang="en-US"/>
        </a:p>
      </dgm:t>
    </dgm:pt>
    <dgm:pt modelId="{CD69C7C9-42B1-4A2E-9FF8-9237ED2ABDB7}" type="pres">
      <dgm:prSet presAssocID="{DD909540-EE16-4D37-897C-65FFCDE4E6F1}" presName="node" presStyleLbl="node1" presStyleIdx="1" presStyleCnt="2">
        <dgm:presLayoutVars>
          <dgm:bulletEnabled val="1"/>
        </dgm:presLayoutVars>
      </dgm:prSet>
      <dgm:spPr/>
      <dgm:t>
        <a:bodyPr/>
        <a:lstStyle/>
        <a:p>
          <a:endParaRPr lang="en-US"/>
        </a:p>
      </dgm:t>
    </dgm:pt>
  </dgm:ptLst>
  <dgm:cxnLst>
    <dgm:cxn modelId="{EE84406F-2A1F-4D11-9124-094F3F260A3B}" srcId="{2B2E1E53-6BF7-4EB6-A7BE-A43271804A6E}" destId="{AC5CCD05-0E3A-4EA7-B75B-D2C0431461B7}" srcOrd="0" destOrd="0" parTransId="{022BD1EE-A646-45B4-908E-CF9F9E421F2F}" sibTransId="{E4388A06-EDC5-46A5-9215-1D68C831A33D}"/>
    <dgm:cxn modelId="{F5FF0B4F-00ED-47F8-8191-030BC7F7A8AF}" type="presOf" srcId="{3E4D0694-836B-4C41-B225-85F81C2CE90A}" destId="{9419A6FC-FACF-43A0-9447-0B9ABFC3E62B}" srcOrd="0" destOrd="0" presId="urn:microsoft.com/office/officeart/2005/8/layout/radial4"/>
    <dgm:cxn modelId="{3F04283B-98C9-4F31-BBEA-CE906486195D}" srcId="{3E4D0694-836B-4C41-B225-85F81C2CE90A}" destId="{2B2E1E53-6BF7-4EB6-A7BE-A43271804A6E}" srcOrd="0" destOrd="0" parTransId="{0B33E753-3054-4EB3-A1E8-429971AE328D}" sibTransId="{1AD04879-B35D-4E7B-ABB0-B88FCD2D684D}"/>
    <dgm:cxn modelId="{E5DC4CAC-DD42-43DE-B95B-7F7BB25DAF6E}" srcId="{2B2E1E53-6BF7-4EB6-A7BE-A43271804A6E}" destId="{DD909540-EE16-4D37-897C-65FFCDE4E6F1}" srcOrd="1" destOrd="0" parTransId="{D9E9459E-59CF-4666-8DB7-6B3D796C0FAF}" sibTransId="{89984B3B-A2B3-4413-8398-8170793F66BC}"/>
    <dgm:cxn modelId="{C4D1D1A8-3896-477A-96F7-4B083F08AB4A}" type="presOf" srcId="{D9E9459E-59CF-4666-8DB7-6B3D796C0FAF}" destId="{2F3B3A5D-009C-4084-A33B-80AAC8A3D172}" srcOrd="0" destOrd="0" presId="urn:microsoft.com/office/officeart/2005/8/layout/radial4"/>
    <dgm:cxn modelId="{F2BCF7B0-ECCC-40B5-97CF-E091F177B447}" type="presOf" srcId="{DD909540-EE16-4D37-897C-65FFCDE4E6F1}" destId="{CD69C7C9-42B1-4A2E-9FF8-9237ED2ABDB7}" srcOrd="0" destOrd="0" presId="urn:microsoft.com/office/officeart/2005/8/layout/radial4"/>
    <dgm:cxn modelId="{E563E717-7C22-443C-A56B-8FFE5FA85AC5}" type="presOf" srcId="{2B2E1E53-6BF7-4EB6-A7BE-A43271804A6E}" destId="{3391625D-11AA-4E70-ACBF-F55BEA26343B}" srcOrd="0" destOrd="0" presId="urn:microsoft.com/office/officeart/2005/8/layout/radial4"/>
    <dgm:cxn modelId="{279B58CE-BF7D-40CC-BB8F-E2D72EC26CF7}" type="presOf" srcId="{AC5CCD05-0E3A-4EA7-B75B-D2C0431461B7}" destId="{D9684D57-7639-4676-96E4-C0FA7F353F33}" srcOrd="0" destOrd="0" presId="urn:microsoft.com/office/officeart/2005/8/layout/radial4"/>
    <dgm:cxn modelId="{42B79326-B786-4236-9B87-D017CCC009B2}" type="presOf" srcId="{022BD1EE-A646-45B4-908E-CF9F9E421F2F}" destId="{7BFC0FA6-392D-4058-97DF-12FC1DB6212F}" srcOrd="0" destOrd="0" presId="urn:microsoft.com/office/officeart/2005/8/layout/radial4"/>
    <dgm:cxn modelId="{8869BF1F-71D0-405C-9F55-F7DEA27A7B8C}" type="presParOf" srcId="{9419A6FC-FACF-43A0-9447-0B9ABFC3E62B}" destId="{3391625D-11AA-4E70-ACBF-F55BEA26343B}" srcOrd="0" destOrd="0" presId="urn:microsoft.com/office/officeart/2005/8/layout/radial4"/>
    <dgm:cxn modelId="{BB1C2456-3CA7-40B9-BE5B-FD65E55B4DBB}" type="presParOf" srcId="{9419A6FC-FACF-43A0-9447-0B9ABFC3E62B}" destId="{7BFC0FA6-392D-4058-97DF-12FC1DB6212F}" srcOrd="1" destOrd="0" presId="urn:microsoft.com/office/officeart/2005/8/layout/radial4"/>
    <dgm:cxn modelId="{1C49F109-7395-4E1E-BFC5-D8D562068EA2}" type="presParOf" srcId="{9419A6FC-FACF-43A0-9447-0B9ABFC3E62B}" destId="{D9684D57-7639-4676-96E4-C0FA7F353F33}" srcOrd="2" destOrd="0" presId="urn:microsoft.com/office/officeart/2005/8/layout/radial4"/>
    <dgm:cxn modelId="{34E53D0A-042D-44DD-9B45-EE47CA39B800}" type="presParOf" srcId="{9419A6FC-FACF-43A0-9447-0B9ABFC3E62B}" destId="{2F3B3A5D-009C-4084-A33B-80AAC8A3D172}" srcOrd="3" destOrd="0" presId="urn:microsoft.com/office/officeart/2005/8/layout/radial4"/>
    <dgm:cxn modelId="{731735EF-F07C-441F-8CBC-8B469CE88712}" type="presParOf" srcId="{9419A6FC-FACF-43A0-9447-0B9ABFC3E62B}" destId="{CD69C7C9-42B1-4A2E-9FF8-9237ED2ABDB7}" srcOrd="4"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4D0694-836B-4C41-B225-85F81C2CE90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B2E1E53-6BF7-4EB6-A7BE-A43271804A6E}">
      <dgm:prSet phldrT="[Text]" custT="1"/>
      <dgm:spPr>
        <a:solidFill>
          <a:srgbClr val="002060"/>
        </a:solidFill>
        <a:ln>
          <a:noFill/>
        </a:ln>
        <a:scene3d>
          <a:camera prst="orthographicFront"/>
          <a:lightRig rig="threePt" dir="t"/>
        </a:scene3d>
        <a:sp3d>
          <a:bevelT/>
        </a:sp3d>
      </dgm:spPr>
      <dgm:t>
        <a:bodyPr/>
        <a:lstStyle/>
        <a:p>
          <a:r>
            <a:rPr lang="en-US" sz="2000" b="1" dirty="0">
              <a:solidFill>
                <a:schemeClr val="bg1"/>
              </a:solidFill>
              <a:latin typeface="Garamond" pitchFamily="18" charset="0"/>
            </a:rPr>
            <a:t>Obligation to obtain PAN</a:t>
          </a:r>
          <a:endParaRPr lang="en-US" sz="2000" dirty="0">
            <a:latin typeface="Garamond" pitchFamily="18" charset="0"/>
          </a:endParaRPr>
        </a:p>
      </dgm:t>
    </dgm:pt>
    <dgm:pt modelId="{0B33E753-3054-4EB3-A1E8-429971AE328D}" type="parTrans" cxnId="{3F04283B-98C9-4F31-BBEA-CE906486195D}">
      <dgm:prSet/>
      <dgm:spPr/>
      <dgm:t>
        <a:bodyPr/>
        <a:lstStyle/>
        <a:p>
          <a:endParaRPr lang="en-US"/>
        </a:p>
      </dgm:t>
    </dgm:pt>
    <dgm:pt modelId="{1AD04879-B35D-4E7B-ABB0-B88FCD2D684D}" type="sibTrans" cxnId="{3F04283B-98C9-4F31-BBEA-CE906486195D}">
      <dgm:prSet/>
      <dgm:spPr/>
      <dgm:t>
        <a:bodyPr/>
        <a:lstStyle/>
        <a:p>
          <a:endParaRPr lang="en-US"/>
        </a:p>
      </dgm:t>
    </dgm:pt>
    <dgm:pt modelId="{AC5CCD05-0E3A-4EA7-B75B-D2C0431461B7}">
      <dgm:prSet phldrT="[Text]" custT="1"/>
      <dgm:spPr>
        <a:solidFill>
          <a:srgbClr val="002060"/>
        </a:solidFill>
        <a:ln>
          <a:noFill/>
        </a:ln>
        <a:scene3d>
          <a:camera prst="orthographicFront"/>
          <a:lightRig rig="threePt" dir="t"/>
        </a:scene3d>
        <a:sp3d>
          <a:bevelT/>
        </a:sp3d>
      </dgm:spPr>
      <dgm:t>
        <a:bodyPr/>
        <a:lstStyle/>
        <a:p>
          <a:r>
            <a:rPr lang="en-US" sz="1600" b="1" dirty="0">
              <a:solidFill>
                <a:schemeClr val="bg1"/>
              </a:solidFill>
              <a:latin typeface="Garamond" pitchFamily="18" charset="0"/>
            </a:rPr>
            <a:t>Non-individual entities + any persons competent to act on</a:t>
          </a:r>
        </a:p>
        <a:p>
          <a:r>
            <a:rPr lang="en-US" sz="1600" b="1" dirty="0">
              <a:solidFill>
                <a:schemeClr val="bg1"/>
              </a:solidFill>
              <a:latin typeface="Garamond" pitchFamily="18" charset="0"/>
            </a:rPr>
            <a:t>their behalf</a:t>
          </a:r>
        </a:p>
      </dgm:t>
    </dgm:pt>
    <dgm:pt modelId="{022BD1EE-A646-45B4-908E-CF9F9E421F2F}" type="parTrans" cxnId="{EE84406F-2A1F-4D11-9124-094F3F260A3B}">
      <dgm:prSet/>
      <dgm:spPr/>
      <dgm:t>
        <a:bodyPr/>
        <a:lstStyle/>
        <a:p>
          <a:endParaRPr lang="en-US" dirty="0"/>
        </a:p>
      </dgm:t>
    </dgm:pt>
    <dgm:pt modelId="{E4388A06-EDC5-46A5-9215-1D68C831A33D}" type="sibTrans" cxnId="{EE84406F-2A1F-4D11-9124-094F3F260A3B}">
      <dgm:prSet/>
      <dgm:spPr/>
      <dgm:t>
        <a:bodyPr/>
        <a:lstStyle/>
        <a:p>
          <a:endParaRPr lang="en-US"/>
        </a:p>
      </dgm:t>
    </dgm:pt>
    <dgm:pt modelId="{DD909540-EE16-4D37-897C-65FFCDE4E6F1}">
      <dgm:prSet phldrT="[Text]" custT="1"/>
      <dgm:spPr>
        <a:solidFill>
          <a:srgbClr val="002060"/>
        </a:solidFill>
        <a:ln>
          <a:noFill/>
        </a:ln>
        <a:scene3d>
          <a:camera prst="orthographicFront"/>
          <a:lightRig rig="threePt" dir="t"/>
        </a:scene3d>
        <a:sp3d>
          <a:bevelT/>
        </a:sp3d>
      </dgm:spPr>
      <dgm:t>
        <a:bodyPr/>
        <a:lstStyle/>
        <a:p>
          <a:r>
            <a:rPr lang="en-US" sz="1600" b="1" dirty="0">
              <a:solidFill>
                <a:schemeClr val="bg1"/>
              </a:solidFill>
              <a:latin typeface="Garamond" pitchFamily="18" charset="0"/>
            </a:rPr>
            <a:t>Financial transactions Value </a:t>
          </a:r>
        </a:p>
        <a:p>
          <a:r>
            <a:rPr lang="en-US" sz="1600" b="1" dirty="0">
              <a:solidFill>
                <a:schemeClr val="bg1"/>
              </a:solidFill>
              <a:latin typeface="Garamond" pitchFamily="18" charset="0"/>
            </a:rPr>
            <a:t>Rs. 2,50,000 or more in a financial year.</a:t>
          </a:r>
          <a:endParaRPr lang="en-US" sz="1600" dirty="0">
            <a:latin typeface="Garamond" pitchFamily="18" charset="0"/>
          </a:endParaRPr>
        </a:p>
      </dgm:t>
    </dgm:pt>
    <dgm:pt modelId="{D9E9459E-59CF-4666-8DB7-6B3D796C0FAF}" type="parTrans" cxnId="{E5DC4CAC-DD42-43DE-B95B-7F7BB25DAF6E}">
      <dgm:prSet/>
      <dgm:spPr/>
      <dgm:t>
        <a:bodyPr/>
        <a:lstStyle/>
        <a:p>
          <a:endParaRPr lang="en-US" dirty="0"/>
        </a:p>
      </dgm:t>
    </dgm:pt>
    <dgm:pt modelId="{89984B3B-A2B3-4413-8398-8170793F66BC}" type="sibTrans" cxnId="{E5DC4CAC-DD42-43DE-B95B-7F7BB25DAF6E}">
      <dgm:prSet/>
      <dgm:spPr/>
      <dgm:t>
        <a:bodyPr/>
        <a:lstStyle/>
        <a:p>
          <a:endParaRPr lang="en-US"/>
        </a:p>
      </dgm:t>
    </dgm:pt>
    <dgm:pt modelId="{9419A6FC-FACF-43A0-9447-0B9ABFC3E62B}" type="pres">
      <dgm:prSet presAssocID="{3E4D0694-836B-4C41-B225-85F81C2CE90A}" presName="cycle" presStyleCnt="0">
        <dgm:presLayoutVars>
          <dgm:chMax val="1"/>
          <dgm:dir/>
          <dgm:animLvl val="ctr"/>
          <dgm:resizeHandles val="exact"/>
        </dgm:presLayoutVars>
      </dgm:prSet>
      <dgm:spPr/>
      <dgm:t>
        <a:bodyPr/>
        <a:lstStyle/>
        <a:p>
          <a:endParaRPr lang="en-US"/>
        </a:p>
      </dgm:t>
    </dgm:pt>
    <dgm:pt modelId="{3391625D-11AA-4E70-ACBF-F55BEA26343B}" type="pres">
      <dgm:prSet presAssocID="{2B2E1E53-6BF7-4EB6-A7BE-A43271804A6E}" presName="centerShape" presStyleLbl="node0" presStyleIdx="0" presStyleCnt="1"/>
      <dgm:spPr/>
      <dgm:t>
        <a:bodyPr/>
        <a:lstStyle/>
        <a:p>
          <a:endParaRPr lang="en-US"/>
        </a:p>
      </dgm:t>
    </dgm:pt>
    <dgm:pt modelId="{7BFC0FA6-392D-4058-97DF-12FC1DB6212F}" type="pres">
      <dgm:prSet presAssocID="{022BD1EE-A646-45B4-908E-CF9F9E421F2F}" presName="parTrans" presStyleLbl="bgSibTrans2D1" presStyleIdx="0" presStyleCnt="2"/>
      <dgm:spPr/>
      <dgm:t>
        <a:bodyPr/>
        <a:lstStyle/>
        <a:p>
          <a:endParaRPr lang="en-US"/>
        </a:p>
      </dgm:t>
    </dgm:pt>
    <dgm:pt modelId="{D9684D57-7639-4676-96E4-C0FA7F353F33}" type="pres">
      <dgm:prSet presAssocID="{AC5CCD05-0E3A-4EA7-B75B-D2C0431461B7}" presName="node" presStyleLbl="node1" presStyleIdx="0" presStyleCnt="2">
        <dgm:presLayoutVars>
          <dgm:bulletEnabled val="1"/>
        </dgm:presLayoutVars>
      </dgm:prSet>
      <dgm:spPr/>
      <dgm:t>
        <a:bodyPr/>
        <a:lstStyle/>
        <a:p>
          <a:endParaRPr lang="en-US"/>
        </a:p>
      </dgm:t>
    </dgm:pt>
    <dgm:pt modelId="{2F3B3A5D-009C-4084-A33B-80AAC8A3D172}" type="pres">
      <dgm:prSet presAssocID="{D9E9459E-59CF-4666-8DB7-6B3D796C0FAF}" presName="parTrans" presStyleLbl="bgSibTrans2D1" presStyleIdx="1" presStyleCnt="2"/>
      <dgm:spPr/>
      <dgm:t>
        <a:bodyPr/>
        <a:lstStyle/>
        <a:p>
          <a:endParaRPr lang="en-US"/>
        </a:p>
      </dgm:t>
    </dgm:pt>
    <dgm:pt modelId="{CD69C7C9-42B1-4A2E-9FF8-9237ED2ABDB7}" type="pres">
      <dgm:prSet presAssocID="{DD909540-EE16-4D37-897C-65FFCDE4E6F1}" presName="node" presStyleLbl="node1" presStyleIdx="1" presStyleCnt="2">
        <dgm:presLayoutVars>
          <dgm:bulletEnabled val="1"/>
        </dgm:presLayoutVars>
      </dgm:prSet>
      <dgm:spPr/>
      <dgm:t>
        <a:bodyPr/>
        <a:lstStyle/>
        <a:p>
          <a:endParaRPr lang="en-US"/>
        </a:p>
      </dgm:t>
    </dgm:pt>
  </dgm:ptLst>
  <dgm:cxnLst>
    <dgm:cxn modelId="{EE84406F-2A1F-4D11-9124-094F3F260A3B}" srcId="{2B2E1E53-6BF7-4EB6-A7BE-A43271804A6E}" destId="{AC5CCD05-0E3A-4EA7-B75B-D2C0431461B7}" srcOrd="0" destOrd="0" parTransId="{022BD1EE-A646-45B4-908E-CF9F9E421F2F}" sibTransId="{E4388A06-EDC5-46A5-9215-1D68C831A33D}"/>
    <dgm:cxn modelId="{F5FF0B4F-00ED-47F8-8191-030BC7F7A8AF}" type="presOf" srcId="{3E4D0694-836B-4C41-B225-85F81C2CE90A}" destId="{9419A6FC-FACF-43A0-9447-0B9ABFC3E62B}" srcOrd="0" destOrd="0" presId="urn:microsoft.com/office/officeart/2005/8/layout/radial4"/>
    <dgm:cxn modelId="{3F04283B-98C9-4F31-BBEA-CE906486195D}" srcId="{3E4D0694-836B-4C41-B225-85F81C2CE90A}" destId="{2B2E1E53-6BF7-4EB6-A7BE-A43271804A6E}" srcOrd="0" destOrd="0" parTransId="{0B33E753-3054-4EB3-A1E8-429971AE328D}" sibTransId="{1AD04879-B35D-4E7B-ABB0-B88FCD2D684D}"/>
    <dgm:cxn modelId="{E5DC4CAC-DD42-43DE-B95B-7F7BB25DAF6E}" srcId="{2B2E1E53-6BF7-4EB6-A7BE-A43271804A6E}" destId="{DD909540-EE16-4D37-897C-65FFCDE4E6F1}" srcOrd="1" destOrd="0" parTransId="{D9E9459E-59CF-4666-8DB7-6B3D796C0FAF}" sibTransId="{89984B3B-A2B3-4413-8398-8170793F66BC}"/>
    <dgm:cxn modelId="{C4D1D1A8-3896-477A-96F7-4B083F08AB4A}" type="presOf" srcId="{D9E9459E-59CF-4666-8DB7-6B3D796C0FAF}" destId="{2F3B3A5D-009C-4084-A33B-80AAC8A3D172}" srcOrd="0" destOrd="0" presId="urn:microsoft.com/office/officeart/2005/8/layout/radial4"/>
    <dgm:cxn modelId="{F2BCF7B0-ECCC-40B5-97CF-E091F177B447}" type="presOf" srcId="{DD909540-EE16-4D37-897C-65FFCDE4E6F1}" destId="{CD69C7C9-42B1-4A2E-9FF8-9237ED2ABDB7}" srcOrd="0" destOrd="0" presId="urn:microsoft.com/office/officeart/2005/8/layout/radial4"/>
    <dgm:cxn modelId="{E563E717-7C22-443C-A56B-8FFE5FA85AC5}" type="presOf" srcId="{2B2E1E53-6BF7-4EB6-A7BE-A43271804A6E}" destId="{3391625D-11AA-4E70-ACBF-F55BEA26343B}" srcOrd="0" destOrd="0" presId="urn:microsoft.com/office/officeart/2005/8/layout/radial4"/>
    <dgm:cxn modelId="{279B58CE-BF7D-40CC-BB8F-E2D72EC26CF7}" type="presOf" srcId="{AC5CCD05-0E3A-4EA7-B75B-D2C0431461B7}" destId="{D9684D57-7639-4676-96E4-C0FA7F353F33}" srcOrd="0" destOrd="0" presId="urn:microsoft.com/office/officeart/2005/8/layout/radial4"/>
    <dgm:cxn modelId="{42B79326-B786-4236-9B87-D017CCC009B2}" type="presOf" srcId="{022BD1EE-A646-45B4-908E-CF9F9E421F2F}" destId="{7BFC0FA6-392D-4058-97DF-12FC1DB6212F}" srcOrd="0" destOrd="0" presId="urn:microsoft.com/office/officeart/2005/8/layout/radial4"/>
    <dgm:cxn modelId="{8869BF1F-71D0-405C-9F55-F7DEA27A7B8C}" type="presParOf" srcId="{9419A6FC-FACF-43A0-9447-0B9ABFC3E62B}" destId="{3391625D-11AA-4E70-ACBF-F55BEA26343B}" srcOrd="0" destOrd="0" presId="urn:microsoft.com/office/officeart/2005/8/layout/radial4"/>
    <dgm:cxn modelId="{BB1C2456-3CA7-40B9-BE5B-FD65E55B4DBB}" type="presParOf" srcId="{9419A6FC-FACF-43A0-9447-0B9ABFC3E62B}" destId="{7BFC0FA6-392D-4058-97DF-12FC1DB6212F}" srcOrd="1" destOrd="0" presId="urn:microsoft.com/office/officeart/2005/8/layout/radial4"/>
    <dgm:cxn modelId="{1C49F109-7395-4E1E-BFC5-D8D562068EA2}" type="presParOf" srcId="{9419A6FC-FACF-43A0-9447-0B9ABFC3E62B}" destId="{D9684D57-7639-4676-96E4-C0FA7F353F33}" srcOrd="2" destOrd="0" presId="urn:microsoft.com/office/officeart/2005/8/layout/radial4"/>
    <dgm:cxn modelId="{34E53D0A-042D-44DD-9B45-EE47CA39B800}" type="presParOf" srcId="{9419A6FC-FACF-43A0-9447-0B9ABFC3E62B}" destId="{2F3B3A5D-009C-4084-A33B-80AAC8A3D172}" srcOrd="3" destOrd="0" presId="urn:microsoft.com/office/officeart/2005/8/layout/radial4"/>
    <dgm:cxn modelId="{731735EF-F07C-441F-8CBC-8B469CE88712}" type="presParOf" srcId="{9419A6FC-FACF-43A0-9447-0B9ABFC3E62B}" destId="{CD69C7C9-42B1-4A2E-9FF8-9237ED2ABDB7}" srcOrd="4"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962F72-04B1-4340-A3B8-E07E0B18FEF1}" type="doc">
      <dgm:prSet loTypeId="urn:microsoft.com/office/officeart/2011/layout/HexagonRadial" loCatId="officeonline" qsTypeId="urn:microsoft.com/office/officeart/2005/8/quickstyle/3d1" qsCatId="3D" csTypeId="urn:microsoft.com/office/officeart/2005/8/colors/accent0_3" csCatId="mainScheme" phldr="1"/>
      <dgm:spPr/>
      <dgm:t>
        <a:bodyPr/>
        <a:lstStyle/>
        <a:p>
          <a:endParaRPr lang="en-IN"/>
        </a:p>
      </dgm:t>
    </dgm:pt>
    <dgm:pt modelId="{53A842D3-9F3C-4512-87BB-DD06F7B44BB8}">
      <dgm:prSet phldrT="[Text]" custT="1"/>
      <dgm:spPr>
        <a:solidFill>
          <a:srgbClr val="002060"/>
        </a:solidFill>
      </dgm:spPr>
      <dgm:t>
        <a:bodyPr>
          <a:sp3d extrusionH="57150">
            <a:bevelT w="38100" h="38100"/>
          </a:sp3d>
        </a:bodyPr>
        <a:lstStyle/>
        <a:p>
          <a:r>
            <a:rPr lang="en-IN" sz="1800" b="1" dirty="0">
              <a:solidFill>
                <a:schemeClr val="bg1"/>
              </a:solidFill>
              <a:latin typeface="Garamond" panose="02020404030301010803" pitchFamily="18" charset="0"/>
            </a:rPr>
            <a:t>Sec 28</a:t>
          </a:r>
          <a:br>
            <a:rPr lang="en-IN" sz="1800" b="1" dirty="0">
              <a:solidFill>
                <a:schemeClr val="bg1"/>
              </a:solidFill>
              <a:latin typeface="Garamond" panose="02020404030301010803" pitchFamily="18" charset="0"/>
            </a:rPr>
          </a:br>
          <a:r>
            <a:rPr lang="en-IN" sz="1800" b="1" dirty="0">
              <a:solidFill>
                <a:schemeClr val="bg1"/>
              </a:solidFill>
              <a:latin typeface="Garamond" panose="02020404030301010803" pitchFamily="18" charset="0"/>
            </a:rPr>
            <a:t>Sale Value = FMV</a:t>
          </a:r>
        </a:p>
      </dgm:t>
    </dgm:pt>
    <dgm:pt modelId="{9312D21B-B493-4646-A80D-D22E03FA99B4}" type="parTrans" cxnId="{714C48ED-A7B8-4D92-AB2C-6A92ED1F6BD9}">
      <dgm:prSet/>
      <dgm:spPr/>
      <dgm:t>
        <a:bodyPr/>
        <a:lstStyle/>
        <a:p>
          <a:endParaRPr lang="en-IN"/>
        </a:p>
      </dgm:t>
    </dgm:pt>
    <dgm:pt modelId="{4D80E1DE-5A05-4262-BB7E-838F62CFB286}" type="sibTrans" cxnId="{714C48ED-A7B8-4D92-AB2C-6A92ED1F6BD9}">
      <dgm:prSet/>
      <dgm:spPr/>
      <dgm:t>
        <a:bodyPr/>
        <a:lstStyle/>
        <a:p>
          <a:endParaRPr lang="en-IN"/>
        </a:p>
      </dgm:t>
    </dgm:pt>
    <dgm:pt modelId="{FDD53F74-18CE-4342-B43D-C3D49D4E47C2}">
      <dgm:prSet phldrT="[Text]" custT="1"/>
      <dgm:spPr>
        <a:solidFill>
          <a:srgbClr val="002060"/>
        </a:solidFill>
      </dgm:spPr>
      <dgm:t>
        <a:bodyPr>
          <a:sp3d extrusionH="57150">
            <a:bevelT w="38100" h="38100"/>
          </a:sp3d>
        </a:bodyPr>
        <a:lstStyle/>
        <a:p>
          <a:r>
            <a:rPr lang="en-IN" sz="1800" b="1" dirty="0">
              <a:solidFill>
                <a:schemeClr val="bg1"/>
              </a:solidFill>
              <a:latin typeface="Garamond" panose="02020404030301010803" pitchFamily="18" charset="0"/>
            </a:rPr>
            <a:t>Sec 2(24)</a:t>
          </a:r>
          <a:br>
            <a:rPr lang="en-IN" sz="1800" b="1" dirty="0">
              <a:solidFill>
                <a:schemeClr val="bg1"/>
              </a:solidFill>
              <a:latin typeface="Garamond" panose="02020404030301010803" pitchFamily="18" charset="0"/>
            </a:rPr>
          </a:br>
          <a:r>
            <a:rPr lang="en-IN" sz="1800" b="1" dirty="0">
              <a:solidFill>
                <a:schemeClr val="bg1"/>
              </a:solidFill>
              <a:latin typeface="Garamond" panose="02020404030301010803" pitchFamily="18" charset="0"/>
            </a:rPr>
            <a:t>Income = FMV</a:t>
          </a:r>
        </a:p>
      </dgm:t>
    </dgm:pt>
    <dgm:pt modelId="{51118925-FBC1-49B2-8CB8-0FDF1D748674}" type="parTrans" cxnId="{E86B3372-B8D1-40DF-BAE6-2C437477CF06}">
      <dgm:prSet/>
      <dgm:spPr/>
      <dgm:t>
        <a:bodyPr/>
        <a:lstStyle/>
        <a:p>
          <a:endParaRPr lang="en-IN"/>
        </a:p>
      </dgm:t>
    </dgm:pt>
    <dgm:pt modelId="{EBE344F8-0337-4F77-BCB5-3694F27B8115}" type="sibTrans" cxnId="{E86B3372-B8D1-40DF-BAE6-2C437477CF06}">
      <dgm:prSet/>
      <dgm:spPr/>
      <dgm:t>
        <a:bodyPr/>
        <a:lstStyle/>
        <a:p>
          <a:endParaRPr lang="en-IN"/>
        </a:p>
      </dgm:t>
    </dgm:pt>
    <dgm:pt modelId="{3302AF08-9EE5-4A6E-9B4B-89B9EA31E4C8}">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9C2A081C-B77F-471F-BEEB-8412C23D4D8A}" type="parTrans" cxnId="{FE508DC2-088A-4760-9A7D-8CF79406314A}">
      <dgm:prSet/>
      <dgm:spPr/>
      <dgm:t>
        <a:bodyPr/>
        <a:lstStyle/>
        <a:p>
          <a:endParaRPr lang="en-IN"/>
        </a:p>
      </dgm:t>
    </dgm:pt>
    <dgm:pt modelId="{38DF1C2E-FA0B-46D2-B739-AF0585A519FA}" type="sibTrans" cxnId="{FE508DC2-088A-4760-9A7D-8CF79406314A}">
      <dgm:prSet/>
      <dgm:spPr/>
      <dgm:t>
        <a:bodyPr/>
        <a:lstStyle/>
        <a:p>
          <a:endParaRPr lang="en-IN"/>
        </a:p>
      </dgm:t>
    </dgm:pt>
    <dgm:pt modelId="{5DB18D30-D3C8-4DCF-BE87-BC4A2D6974B1}">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E24D55D2-1E5D-4A18-B6B4-D4183FF2D893}" type="parTrans" cxnId="{3A5B5928-9BE5-4A42-A822-4F69E3D494C8}">
      <dgm:prSet/>
      <dgm:spPr/>
      <dgm:t>
        <a:bodyPr/>
        <a:lstStyle/>
        <a:p>
          <a:endParaRPr lang="en-IN"/>
        </a:p>
      </dgm:t>
    </dgm:pt>
    <dgm:pt modelId="{25C88200-F44D-4A10-A853-47AF97511A4E}" type="sibTrans" cxnId="{3A5B5928-9BE5-4A42-A822-4F69E3D494C8}">
      <dgm:prSet/>
      <dgm:spPr/>
      <dgm:t>
        <a:bodyPr/>
        <a:lstStyle/>
        <a:p>
          <a:endParaRPr lang="en-IN"/>
        </a:p>
      </dgm:t>
    </dgm:pt>
    <dgm:pt modelId="{885BB76C-73EA-4739-A1FB-1838099060A4}">
      <dgm:prSet phldrT="[Text]" custT="1"/>
      <dgm:spPr>
        <a:solidFill>
          <a:srgbClr val="002060"/>
        </a:solidFill>
      </dgm:spPr>
      <dgm:t>
        <a:bodyPr>
          <a:sp3d extrusionH="57150">
            <a:bevelT w="38100" h="38100"/>
          </a:sp3d>
        </a:bodyPr>
        <a:lstStyle/>
        <a:p>
          <a:r>
            <a:rPr lang="en-US" sz="1600" b="1" dirty="0">
              <a:solidFill>
                <a:schemeClr val="bg1"/>
              </a:solidFill>
              <a:latin typeface="Garamond" panose="02020404030301010803" pitchFamily="18" charset="0"/>
            </a:rPr>
            <a:t>Sec 49</a:t>
          </a:r>
          <a:br>
            <a:rPr lang="en-US" sz="1600" b="1" dirty="0">
              <a:solidFill>
                <a:schemeClr val="bg1"/>
              </a:solidFill>
              <a:latin typeface="Garamond" panose="02020404030301010803" pitchFamily="18" charset="0"/>
            </a:rPr>
          </a:br>
          <a:r>
            <a:rPr lang="en-US" sz="1600" b="1" dirty="0">
              <a:solidFill>
                <a:schemeClr val="bg1"/>
              </a:solidFill>
              <a:latin typeface="Garamond" panose="02020404030301010803" pitchFamily="18" charset="0"/>
            </a:rPr>
            <a:t>Cost = FMV</a:t>
          </a:r>
          <a:endParaRPr lang="en-IN" sz="1600" b="1" dirty="0">
            <a:solidFill>
              <a:schemeClr val="bg1"/>
            </a:solidFill>
            <a:latin typeface="Garamond" panose="02020404030301010803" pitchFamily="18" charset="0"/>
          </a:endParaRPr>
        </a:p>
      </dgm:t>
    </dgm:pt>
    <dgm:pt modelId="{187275A6-2CD8-4BAE-BB28-526F9A1C3E6E}" type="parTrans" cxnId="{BD771D48-650D-4CC6-86C1-93841CE93696}">
      <dgm:prSet/>
      <dgm:spPr/>
      <dgm:t>
        <a:bodyPr/>
        <a:lstStyle/>
        <a:p>
          <a:endParaRPr lang="en-IN"/>
        </a:p>
      </dgm:t>
    </dgm:pt>
    <dgm:pt modelId="{A08BF8A5-8445-4BEB-893B-3664F497542D}" type="sibTrans" cxnId="{BD771D48-650D-4CC6-86C1-93841CE93696}">
      <dgm:prSet/>
      <dgm:spPr/>
      <dgm:t>
        <a:bodyPr/>
        <a:lstStyle/>
        <a:p>
          <a:endParaRPr lang="en-IN"/>
        </a:p>
      </dgm:t>
    </dgm:pt>
    <dgm:pt modelId="{3FA64AFE-1303-4105-9D7D-616903D1BA33}">
      <dgm:prSet phldrT="[Text]" custT="1"/>
      <dgm:spPr>
        <a:solidFill>
          <a:srgbClr val="002060"/>
        </a:solidFill>
      </dgm:spPr>
      <dgm:t>
        <a:bodyPr>
          <a:sp3d extrusionH="57150">
            <a:bevelT w="38100" h="38100"/>
          </a:sp3d>
        </a:bodyPr>
        <a:lstStyle/>
        <a:p>
          <a:endParaRPr lang="en-IN" sz="2400" b="1" dirty="0">
            <a:solidFill>
              <a:schemeClr val="bg1"/>
            </a:solidFill>
            <a:latin typeface="Garamond" panose="02020404030301010803" pitchFamily="18" charset="0"/>
          </a:endParaRPr>
        </a:p>
      </dgm:t>
    </dgm:pt>
    <dgm:pt modelId="{45809ACA-EBB4-488B-95E9-3BA54CF901FE}" type="parTrans" cxnId="{0C5ED8A1-3A6A-48DF-8EA5-12FEC524737A}">
      <dgm:prSet/>
      <dgm:spPr/>
      <dgm:t>
        <a:bodyPr/>
        <a:lstStyle/>
        <a:p>
          <a:endParaRPr lang="en-IN"/>
        </a:p>
      </dgm:t>
    </dgm:pt>
    <dgm:pt modelId="{BDFC5B67-0697-4B0A-8851-1857EB480F70}" type="sibTrans" cxnId="{0C5ED8A1-3A6A-48DF-8EA5-12FEC524737A}">
      <dgm:prSet/>
      <dgm:spPr/>
      <dgm:t>
        <a:bodyPr/>
        <a:lstStyle/>
        <a:p>
          <a:endParaRPr lang="en-IN"/>
        </a:p>
      </dgm:t>
    </dgm:pt>
    <dgm:pt modelId="{157BAC08-64E3-4936-8D47-6FB3F3A29922}">
      <dgm:prSet phldrT="[Text]" custT="1"/>
      <dgm:spPr>
        <a:solidFill>
          <a:srgbClr val="002060"/>
        </a:solidFill>
      </dgm:spPr>
      <dgm:t>
        <a:bodyPr>
          <a:sp3d extrusionH="57150">
            <a:bevelT w="38100" h="38100"/>
          </a:sp3d>
        </a:bodyPr>
        <a:lstStyle/>
        <a:p>
          <a:r>
            <a:rPr lang="en-IN" sz="1400" b="1" dirty="0">
              <a:solidFill>
                <a:schemeClr val="bg1"/>
              </a:solidFill>
              <a:latin typeface="Garamond" panose="02020404030301010803" pitchFamily="18" charset="0"/>
            </a:rPr>
            <a:t>Sec 2(42A)</a:t>
          </a:r>
          <a:br>
            <a:rPr lang="en-IN" sz="1400" b="1" dirty="0">
              <a:solidFill>
                <a:schemeClr val="bg1"/>
              </a:solidFill>
              <a:latin typeface="Garamond" panose="02020404030301010803" pitchFamily="18" charset="0"/>
            </a:rPr>
          </a:br>
          <a:r>
            <a:rPr lang="en-IN" sz="1400" b="1" dirty="0">
              <a:solidFill>
                <a:schemeClr val="bg1"/>
              </a:solidFill>
              <a:latin typeface="Garamond" panose="02020404030301010803" pitchFamily="18" charset="0"/>
            </a:rPr>
            <a:t>Start Period = Conversion Date</a:t>
          </a:r>
        </a:p>
      </dgm:t>
    </dgm:pt>
    <dgm:pt modelId="{273E93DA-1F30-4906-B50B-2DB0D0B95CAA}" type="parTrans" cxnId="{CE8C7119-07C0-4FDC-993B-34197E12D092}">
      <dgm:prSet/>
      <dgm:spPr/>
      <dgm:t>
        <a:bodyPr/>
        <a:lstStyle/>
        <a:p>
          <a:endParaRPr lang="en-IN"/>
        </a:p>
      </dgm:t>
    </dgm:pt>
    <dgm:pt modelId="{B70A8E50-F250-4D3D-A331-4ED9DDB4806D}" type="sibTrans" cxnId="{CE8C7119-07C0-4FDC-993B-34197E12D092}">
      <dgm:prSet/>
      <dgm:spPr/>
      <dgm:t>
        <a:bodyPr/>
        <a:lstStyle/>
        <a:p>
          <a:endParaRPr lang="en-IN"/>
        </a:p>
      </dgm:t>
    </dgm:pt>
    <dgm:pt modelId="{9D62A1AF-8BAF-4878-952F-60A1B41A5E26}">
      <dgm:prSet phldrT="[Text]" custT="1"/>
      <dgm:spPr>
        <a:solidFill>
          <a:schemeClr val="bg1"/>
        </a:solidFill>
        <a:ln>
          <a:noFill/>
        </a:ln>
        <a:scene3d>
          <a:camera prst="orthographicFront"/>
          <a:lightRig rig="flat" dir="t"/>
        </a:scene3d>
        <a:sp3d prstMaterial="plastic">
          <a:bevelT/>
          <a:bevelB w="88900" h="31750" prst="angle"/>
        </a:sp3d>
      </dgm:spPr>
      <dgm:t>
        <a:bodyPr>
          <a:sp3d extrusionH="57150">
            <a:bevelT w="38100" h="38100"/>
          </a:sp3d>
        </a:bodyPr>
        <a:lstStyle/>
        <a:p>
          <a:endParaRPr lang="en-IN" sz="1400" b="1" dirty="0">
            <a:solidFill>
              <a:schemeClr val="bg1"/>
            </a:solidFill>
            <a:latin typeface="Garamond" panose="02020404030301010803" pitchFamily="18" charset="0"/>
          </a:endParaRPr>
        </a:p>
      </dgm:t>
    </dgm:pt>
    <dgm:pt modelId="{ADCB56C5-4B24-4DF6-860D-8381E07B64ED}" type="parTrans" cxnId="{D3749419-90E6-4D75-AF4D-88AD648557CF}">
      <dgm:prSet/>
      <dgm:spPr/>
      <dgm:t>
        <a:bodyPr/>
        <a:lstStyle/>
        <a:p>
          <a:endParaRPr lang="en-IN"/>
        </a:p>
      </dgm:t>
    </dgm:pt>
    <dgm:pt modelId="{8A499B52-B178-4730-8788-E0E4A2474236}" type="sibTrans" cxnId="{D3749419-90E6-4D75-AF4D-88AD648557CF}">
      <dgm:prSet/>
      <dgm:spPr/>
      <dgm:t>
        <a:bodyPr/>
        <a:lstStyle/>
        <a:p>
          <a:endParaRPr lang="en-IN"/>
        </a:p>
      </dgm:t>
    </dgm:pt>
    <dgm:pt modelId="{5004F026-B15C-4775-9FA1-A99FBA54D253}">
      <dgm:prSet phldrT="[Text]" custT="1"/>
      <dgm:spPr>
        <a:solidFill>
          <a:schemeClr val="bg1"/>
        </a:solidFill>
      </dgm:spPr>
      <dgm:t>
        <a:bodyPr>
          <a:sp3d extrusionH="57150">
            <a:bevelT w="38100" h="38100"/>
          </a:sp3d>
        </a:bodyPr>
        <a:lstStyle/>
        <a:p>
          <a:endParaRPr lang="en-IN" sz="1600" b="1" dirty="0">
            <a:solidFill>
              <a:schemeClr val="bg1"/>
            </a:solidFill>
            <a:latin typeface="Garamond" panose="02020404030301010803" pitchFamily="18" charset="0"/>
          </a:endParaRPr>
        </a:p>
      </dgm:t>
    </dgm:pt>
    <dgm:pt modelId="{C7FA1A53-CA25-44EB-8464-860310A5AD1E}" type="parTrans" cxnId="{5FF16E54-6F3E-4279-86F3-A624062DAD77}">
      <dgm:prSet/>
      <dgm:spPr/>
      <dgm:t>
        <a:bodyPr/>
        <a:lstStyle/>
        <a:p>
          <a:endParaRPr lang="en-IN"/>
        </a:p>
      </dgm:t>
    </dgm:pt>
    <dgm:pt modelId="{AB9BFC72-1EDE-4AED-B385-124C8B0377F7}" type="sibTrans" cxnId="{5FF16E54-6F3E-4279-86F3-A624062DAD77}">
      <dgm:prSet/>
      <dgm:spPr/>
      <dgm:t>
        <a:bodyPr/>
        <a:lstStyle/>
        <a:p>
          <a:endParaRPr lang="en-IN"/>
        </a:p>
      </dgm:t>
    </dgm:pt>
    <dgm:pt modelId="{835926B5-4D39-4FBD-BDB9-BF0ECC7EC143}">
      <dgm:prSet phldrT="[Text]" custT="1"/>
      <dgm:spPr>
        <a:solidFill>
          <a:srgbClr val="002060"/>
        </a:solidFill>
      </dgm:spPr>
      <dgm:t>
        <a:bodyPr>
          <a:sp3d extrusionH="57150">
            <a:bevelT w="38100" h="38100"/>
          </a:sp3d>
        </a:bodyPr>
        <a:lstStyle/>
        <a:p>
          <a:r>
            <a:rPr lang="en-US" sz="2400" b="1" dirty="0">
              <a:latin typeface="Garamond" panose="02020404030301010803" pitchFamily="18" charset="0"/>
            </a:rPr>
            <a:t>Stock-In-Trade to Capital Assets</a:t>
          </a:r>
          <a:endParaRPr lang="en-IN" sz="1800" b="1" dirty="0">
            <a:latin typeface="Garamond" panose="02020404030301010803" pitchFamily="18" charset="0"/>
          </a:endParaRPr>
        </a:p>
      </dgm:t>
    </dgm:pt>
    <dgm:pt modelId="{6F3B8391-3824-4ECF-B68A-F7C29E002E8D}" type="sibTrans" cxnId="{F74D0C15-08E7-46CA-AEDF-C7B1079EB964}">
      <dgm:prSet/>
      <dgm:spPr/>
      <dgm:t>
        <a:bodyPr/>
        <a:lstStyle/>
        <a:p>
          <a:endParaRPr lang="en-IN"/>
        </a:p>
      </dgm:t>
    </dgm:pt>
    <dgm:pt modelId="{33CD6C19-DBCF-47AF-8BA0-E07768DC1AB8}" type="parTrans" cxnId="{F74D0C15-08E7-46CA-AEDF-C7B1079EB964}">
      <dgm:prSet/>
      <dgm:spPr/>
      <dgm:t>
        <a:bodyPr/>
        <a:lstStyle/>
        <a:p>
          <a:endParaRPr lang="en-IN"/>
        </a:p>
      </dgm:t>
    </dgm:pt>
    <dgm:pt modelId="{A27E3A24-87CB-4155-A020-2B82C6D05A90}" type="pres">
      <dgm:prSet presAssocID="{0B962F72-04B1-4340-A3B8-E07E0B18FEF1}" presName="Name0" presStyleCnt="0">
        <dgm:presLayoutVars>
          <dgm:chMax val="1"/>
          <dgm:chPref val="1"/>
          <dgm:dir/>
          <dgm:animOne val="branch"/>
          <dgm:animLvl val="lvl"/>
        </dgm:presLayoutVars>
      </dgm:prSet>
      <dgm:spPr/>
      <dgm:t>
        <a:bodyPr/>
        <a:lstStyle/>
        <a:p>
          <a:endParaRPr lang="en-US"/>
        </a:p>
      </dgm:t>
    </dgm:pt>
    <dgm:pt modelId="{D09D7D03-E931-4C2E-B879-BA1ED5C9B2A2}" type="pres">
      <dgm:prSet presAssocID="{835926B5-4D39-4FBD-BDB9-BF0ECC7EC143}" presName="Parent" presStyleLbl="node0" presStyleIdx="0" presStyleCnt="1">
        <dgm:presLayoutVars>
          <dgm:chMax val="6"/>
          <dgm:chPref val="6"/>
        </dgm:presLayoutVars>
      </dgm:prSet>
      <dgm:spPr/>
      <dgm:t>
        <a:bodyPr/>
        <a:lstStyle/>
        <a:p>
          <a:endParaRPr lang="en-US"/>
        </a:p>
      </dgm:t>
    </dgm:pt>
    <dgm:pt modelId="{FC93BCED-3918-4DE3-93BA-86853115E304}" type="pres">
      <dgm:prSet presAssocID="{53A842D3-9F3C-4512-87BB-DD06F7B44BB8}" presName="Accent1" presStyleCnt="0"/>
      <dgm:spPr/>
    </dgm:pt>
    <dgm:pt modelId="{DE6FAD0B-346D-4B74-AA38-E665E0E7DBF5}" type="pres">
      <dgm:prSet presAssocID="{53A842D3-9F3C-4512-87BB-DD06F7B44BB8}" presName="Accent" presStyleLbl="bgShp" presStyleIdx="0" presStyleCnt="6"/>
      <dgm:spPr/>
    </dgm:pt>
    <dgm:pt modelId="{539236C0-1C4B-40BC-8EA9-81A25959F9FC}" type="pres">
      <dgm:prSet presAssocID="{53A842D3-9F3C-4512-87BB-DD06F7B44BB8}" presName="Child1" presStyleLbl="node1" presStyleIdx="0" presStyleCnt="6">
        <dgm:presLayoutVars>
          <dgm:chMax val="0"/>
          <dgm:chPref val="0"/>
          <dgm:bulletEnabled val="1"/>
        </dgm:presLayoutVars>
      </dgm:prSet>
      <dgm:spPr/>
      <dgm:t>
        <a:bodyPr/>
        <a:lstStyle/>
        <a:p>
          <a:endParaRPr lang="en-US"/>
        </a:p>
      </dgm:t>
    </dgm:pt>
    <dgm:pt modelId="{0407A45F-724B-41C7-B88B-CF7A6C2F542E}" type="pres">
      <dgm:prSet presAssocID="{FDD53F74-18CE-4342-B43D-C3D49D4E47C2}" presName="Accent2" presStyleCnt="0"/>
      <dgm:spPr/>
    </dgm:pt>
    <dgm:pt modelId="{22A87A99-BF9B-4373-A11D-A94C62CE21C9}" type="pres">
      <dgm:prSet presAssocID="{FDD53F74-18CE-4342-B43D-C3D49D4E47C2}" presName="Accent" presStyleLbl="bgShp" presStyleIdx="1" presStyleCnt="6"/>
      <dgm:spPr/>
    </dgm:pt>
    <dgm:pt modelId="{90FDDE56-5350-41DA-BCAC-51D2D9F7C279}" type="pres">
      <dgm:prSet presAssocID="{FDD53F74-18CE-4342-B43D-C3D49D4E47C2}" presName="Child2" presStyleLbl="node1" presStyleIdx="1" presStyleCnt="6">
        <dgm:presLayoutVars>
          <dgm:chMax val="0"/>
          <dgm:chPref val="0"/>
          <dgm:bulletEnabled val="1"/>
        </dgm:presLayoutVars>
      </dgm:prSet>
      <dgm:spPr/>
      <dgm:t>
        <a:bodyPr/>
        <a:lstStyle/>
        <a:p>
          <a:endParaRPr lang="en-US"/>
        </a:p>
      </dgm:t>
    </dgm:pt>
    <dgm:pt modelId="{66E617C4-F216-4B75-81EB-5322BCEE319A}" type="pres">
      <dgm:prSet presAssocID="{5004F026-B15C-4775-9FA1-A99FBA54D253}" presName="Accent3" presStyleCnt="0"/>
      <dgm:spPr/>
    </dgm:pt>
    <dgm:pt modelId="{2FFB5DEA-96F1-4281-A2A0-70208545A0DE}" type="pres">
      <dgm:prSet presAssocID="{5004F026-B15C-4775-9FA1-A99FBA54D253}" presName="Accent" presStyleLbl="bgShp" presStyleIdx="2" presStyleCnt="6"/>
      <dgm:spPr/>
    </dgm:pt>
    <dgm:pt modelId="{6FE18E17-DEDB-4875-AA5E-47C178FE16E8}" type="pres">
      <dgm:prSet presAssocID="{5004F026-B15C-4775-9FA1-A99FBA54D253}" presName="Child3" presStyleLbl="node1" presStyleIdx="2" presStyleCnt="6">
        <dgm:presLayoutVars>
          <dgm:chMax val="0"/>
          <dgm:chPref val="0"/>
          <dgm:bulletEnabled val="1"/>
        </dgm:presLayoutVars>
      </dgm:prSet>
      <dgm:spPr/>
      <dgm:t>
        <a:bodyPr/>
        <a:lstStyle/>
        <a:p>
          <a:endParaRPr lang="en-US"/>
        </a:p>
      </dgm:t>
    </dgm:pt>
    <dgm:pt modelId="{429CA80D-0A7D-4376-BA72-551E5A1140E1}" type="pres">
      <dgm:prSet presAssocID="{885BB76C-73EA-4739-A1FB-1838099060A4}" presName="Accent4" presStyleCnt="0"/>
      <dgm:spPr/>
    </dgm:pt>
    <dgm:pt modelId="{86EA896D-5738-417D-909E-DCFD577B2651}" type="pres">
      <dgm:prSet presAssocID="{885BB76C-73EA-4739-A1FB-1838099060A4}" presName="Accent" presStyleLbl="bgShp" presStyleIdx="3" presStyleCnt="6"/>
      <dgm:spPr/>
    </dgm:pt>
    <dgm:pt modelId="{51B2A103-E4EA-444F-B9C7-DF7511AE89C5}" type="pres">
      <dgm:prSet presAssocID="{885BB76C-73EA-4739-A1FB-1838099060A4}" presName="Child4" presStyleLbl="node1" presStyleIdx="3" presStyleCnt="6">
        <dgm:presLayoutVars>
          <dgm:chMax val="0"/>
          <dgm:chPref val="0"/>
          <dgm:bulletEnabled val="1"/>
        </dgm:presLayoutVars>
      </dgm:prSet>
      <dgm:spPr/>
      <dgm:t>
        <a:bodyPr/>
        <a:lstStyle/>
        <a:p>
          <a:endParaRPr lang="en-US"/>
        </a:p>
      </dgm:t>
    </dgm:pt>
    <dgm:pt modelId="{7897924D-1BB8-45C9-9EE5-036CDCB894E9}" type="pres">
      <dgm:prSet presAssocID="{157BAC08-64E3-4936-8D47-6FB3F3A29922}" presName="Accent5" presStyleCnt="0"/>
      <dgm:spPr/>
    </dgm:pt>
    <dgm:pt modelId="{854CD53B-DECD-47D3-B38A-F0F1536AD9EE}" type="pres">
      <dgm:prSet presAssocID="{157BAC08-64E3-4936-8D47-6FB3F3A29922}" presName="Accent" presStyleLbl="bgShp" presStyleIdx="4" presStyleCnt="6"/>
      <dgm:spPr/>
    </dgm:pt>
    <dgm:pt modelId="{C991A8F9-8B7B-4AB5-B63C-E2E460599CD4}" type="pres">
      <dgm:prSet presAssocID="{157BAC08-64E3-4936-8D47-6FB3F3A29922}" presName="Child5" presStyleLbl="node1" presStyleIdx="4" presStyleCnt="6">
        <dgm:presLayoutVars>
          <dgm:chMax val="0"/>
          <dgm:chPref val="0"/>
          <dgm:bulletEnabled val="1"/>
        </dgm:presLayoutVars>
      </dgm:prSet>
      <dgm:spPr/>
      <dgm:t>
        <a:bodyPr/>
        <a:lstStyle/>
        <a:p>
          <a:endParaRPr lang="en-US"/>
        </a:p>
      </dgm:t>
    </dgm:pt>
    <dgm:pt modelId="{80499BBF-B08D-4BFA-83A2-A7321B706DA0}" type="pres">
      <dgm:prSet presAssocID="{9D62A1AF-8BAF-4878-952F-60A1B41A5E26}" presName="Accent6" presStyleCnt="0"/>
      <dgm:spPr/>
    </dgm:pt>
    <dgm:pt modelId="{69A3C4DB-5723-45EF-B35A-39D183A2772D}" type="pres">
      <dgm:prSet presAssocID="{9D62A1AF-8BAF-4878-952F-60A1B41A5E26}" presName="Accent" presStyleLbl="bgShp" presStyleIdx="5" presStyleCnt="6"/>
      <dgm:spPr/>
    </dgm:pt>
    <dgm:pt modelId="{79D3D972-2B5F-431A-A565-30BCD5EFCC74}" type="pres">
      <dgm:prSet presAssocID="{9D62A1AF-8BAF-4878-952F-60A1B41A5E26}" presName="Child6" presStyleLbl="node1" presStyleIdx="5" presStyleCnt="6">
        <dgm:presLayoutVars>
          <dgm:chMax val="0"/>
          <dgm:chPref val="0"/>
          <dgm:bulletEnabled val="1"/>
        </dgm:presLayoutVars>
      </dgm:prSet>
      <dgm:spPr/>
      <dgm:t>
        <a:bodyPr/>
        <a:lstStyle/>
        <a:p>
          <a:endParaRPr lang="en-US"/>
        </a:p>
      </dgm:t>
    </dgm:pt>
  </dgm:ptLst>
  <dgm:cxnLst>
    <dgm:cxn modelId="{CE8C7119-07C0-4FDC-993B-34197E12D092}" srcId="{835926B5-4D39-4FBD-BDB9-BF0ECC7EC143}" destId="{157BAC08-64E3-4936-8D47-6FB3F3A29922}" srcOrd="4" destOrd="0" parTransId="{273E93DA-1F30-4906-B50B-2DB0D0B95CAA}" sibTransId="{B70A8E50-F250-4D3D-A331-4ED9DDB4806D}"/>
    <dgm:cxn modelId="{326923C9-B643-4030-A3D8-37DF1DFFBDFF}" type="presOf" srcId="{5004F026-B15C-4775-9FA1-A99FBA54D253}" destId="{6FE18E17-DEDB-4875-AA5E-47C178FE16E8}" srcOrd="0" destOrd="0" presId="urn:microsoft.com/office/officeart/2011/layout/HexagonRadial"/>
    <dgm:cxn modelId="{3A5B5928-9BE5-4A42-A822-4F69E3D494C8}" srcId="{0B962F72-04B1-4340-A3B8-E07E0B18FEF1}" destId="{5DB18D30-D3C8-4DCF-BE87-BC4A2D6974B1}" srcOrd="3" destOrd="0" parTransId="{E24D55D2-1E5D-4A18-B6B4-D4183FF2D893}" sibTransId="{25C88200-F44D-4A10-A853-47AF97511A4E}"/>
    <dgm:cxn modelId="{074AA977-AA92-4807-B606-7180DD6625E9}" type="presOf" srcId="{53A842D3-9F3C-4512-87BB-DD06F7B44BB8}" destId="{539236C0-1C4B-40BC-8EA9-81A25959F9FC}" srcOrd="0" destOrd="0" presId="urn:microsoft.com/office/officeart/2011/layout/HexagonRadial"/>
    <dgm:cxn modelId="{FE508DC2-088A-4760-9A7D-8CF79406314A}" srcId="{0B962F72-04B1-4340-A3B8-E07E0B18FEF1}" destId="{3302AF08-9EE5-4A6E-9B4B-89B9EA31E4C8}" srcOrd="2" destOrd="0" parTransId="{9C2A081C-B77F-471F-BEEB-8412C23D4D8A}" sibTransId="{38DF1C2E-FA0B-46D2-B739-AF0585A519FA}"/>
    <dgm:cxn modelId="{43B68EC5-767A-441C-96B4-B66D0EEF8647}" type="presOf" srcId="{885BB76C-73EA-4739-A1FB-1838099060A4}" destId="{51B2A103-E4EA-444F-B9C7-DF7511AE89C5}" srcOrd="0" destOrd="0" presId="urn:microsoft.com/office/officeart/2011/layout/HexagonRadial"/>
    <dgm:cxn modelId="{0C5ED8A1-3A6A-48DF-8EA5-12FEC524737A}" srcId="{0B962F72-04B1-4340-A3B8-E07E0B18FEF1}" destId="{3FA64AFE-1303-4105-9D7D-616903D1BA33}" srcOrd="1" destOrd="0" parTransId="{45809ACA-EBB4-488B-95E9-3BA54CF901FE}" sibTransId="{BDFC5B67-0697-4B0A-8851-1857EB480F70}"/>
    <dgm:cxn modelId="{386776EC-FF4E-4409-BF33-62086162F751}" type="presOf" srcId="{FDD53F74-18CE-4342-B43D-C3D49D4E47C2}" destId="{90FDDE56-5350-41DA-BCAC-51D2D9F7C279}" srcOrd="0" destOrd="0" presId="urn:microsoft.com/office/officeart/2011/layout/HexagonRadial"/>
    <dgm:cxn modelId="{F74D0C15-08E7-46CA-AEDF-C7B1079EB964}" srcId="{0B962F72-04B1-4340-A3B8-E07E0B18FEF1}" destId="{835926B5-4D39-4FBD-BDB9-BF0ECC7EC143}" srcOrd="0" destOrd="0" parTransId="{33CD6C19-DBCF-47AF-8BA0-E07768DC1AB8}" sibTransId="{6F3B8391-3824-4ECF-B68A-F7C29E002E8D}"/>
    <dgm:cxn modelId="{E86B3372-B8D1-40DF-BAE6-2C437477CF06}" srcId="{835926B5-4D39-4FBD-BDB9-BF0ECC7EC143}" destId="{FDD53F74-18CE-4342-B43D-C3D49D4E47C2}" srcOrd="1" destOrd="0" parTransId="{51118925-FBC1-49B2-8CB8-0FDF1D748674}" sibTransId="{EBE344F8-0337-4F77-BCB5-3694F27B8115}"/>
    <dgm:cxn modelId="{3BD89A60-8E87-40AE-ACDE-B08662DCCC2C}" type="presOf" srcId="{157BAC08-64E3-4936-8D47-6FB3F3A29922}" destId="{C991A8F9-8B7B-4AB5-B63C-E2E460599CD4}" srcOrd="0" destOrd="0" presId="urn:microsoft.com/office/officeart/2011/layout/HexagonRadial"/>
    <dgm:cxn modelId="{5FF16E54-6F3E-4279-86F3-A624062DAD77}" srcId="{835926B5-4D39-4FBD-BDB9-BF0ECC7EC143}" destId="{5004F026-B15C-4775-9FA1-A99FBA54D253}" srcOrd="2" destOrd="0" parTransId="{C7FA1A53-CA25-44EB-8464-860310A5AD1E}" sibTransId="{AB9BFC72-1EDE-4AED-B385-124C8B0377F7}"/>
    <dgm:cxn modelId="{714C48ED-A7B8-4D92-AB2C-6A92ED1F6BD9}" srcId="{835926B5-4D39-4FBD-BDB9-BF0ECC7EC143}" destId="{53A842D3-9F3C-4512-87BB-DD06F7B44BB8}" srcOrd="0" destOrd="0" parTransId="{9312D21B-B493-4646-A80D-D22E03FA99B4}" sibTransId="{4D80E1DE-5A05-4262-BB7E-838F62CFB286}"/>
    <dgm:cxn modelId="{5B7F3F30-FB2D-4B1C-9141-0999EC9D8E6C}" type="presOf" srcId="{9D62A1AF-8BAF-4878-952F-60A1B41A5E26}" destId="{79D3D972-2B5F-431A-A565-30BCD5EFCC74}" srcOrd="0" destOrd="0" presId="urn:microsoft.com/office/officeart/2011/layout/HexagonRadial"/>
    <dgm:cxn modelId="{83ECF6A7-83F9-48F8-93FC-475D683C05FE}" type="presOf" srcId="{0B962F72-04B1-4340-A3B8-E07E0B18FEF1}" destId="{A27E3A24-87CB-4155-A020-2B82C6D05A90}" srcOrd="0" destOrd="0" presId="urn:microsoft.com/office/officeart/2011/layout/HexagonRadial"/>
    <dgm:cxn modelId="{BD771D48-650D-4CC6-86C1-93841CE93696}" srcId="{835926B5-4D39-4FBD-BDB9-BF0ECC7EC143}" destId="{885BB76C-73EA-4739-A1FB-1838099060A4}" srcOrd="3" destOrd="0" parTransId="{187275A6-2CD8-4BAE-BB28-526F9A1C3E6E}" sibTransId="{A08BF8A5-8445-4BEB-893B-3664F497542D}"/>
    <dgm:cxn modelId="{5177CB90-98B8-42EE-A98C-31DD976DB48B}" type="presOf" srcId="{835926B5-4D39-4FBD-BDB9-BF0ECC7EC143}" destId="{D09D7D03-E931-4C2E-B879-BA1ED5C9B2A2}" srcOrd="0" destOrd="0" presId="urn:microsoft.com/office/officeart/2011/layout/HexagonRadial"/>
    <dgm:cxn modelId="{D3749419-90E6-4D75-AF4D-88AD648557CF}" srcId="{835926B5-4D39-4FBD-BDB9-BF0ECC7EC143}" destId="{9D62A1AF-8BAF-4878-952F-60A1B41A5E26}" srcOrd="5" destOrd="0" parTransId="{ADCB56C5-4B24-4DF6-860D-8381E07B64ED}" sibTransId="{8A499B52-B178-4730-8788-E0E4A2474236}"/>
    <dgm:cxn modelId="{5C9D7941-C16C-4EDB-B4D0-1016EABF864D}" type="presParOf" srcId="{A27E3A24-87CB-4155-A020-2B82C6D05A90}" destId="{D09D7D03-E931-4C2E-B879-BA1ED5C9B2A2}" srcOrd="0" destOrd="0" presId="urn:microsoft.com/office/officeart/2011/layout/HexagonRadial"/>
    <dgm:cxn modelId="{BF94D7B5-6E6A-4E04-8D78-93E140C7A1F6}" type="presParOf" srcId="{A27E3A24-87CB-4155-A020-2B82C6D05A90}" destId="{FC93BCED-3918-4DE3-93BA-86853115E304}" srcOrd="1" destOrd="0" presId="urn:microsoft.com/office/officeart/2011/layout/HexagonRadial"/>
    <dgm:cxn modelId="{4EC213C3-FFF9-441B-B8F0-63234F1D21F3}" type="presParOf" srcId="{FC93BCED-3918-4DE3-93BA-86853115E304}" destId="{DE6FAD0B-346D-4B74-AA38-E665E0E7DBF5}" srcOrd="0" destOrd="0" presId="urn:microsoft.com/office/officeart/2011/layout/HexagonRadial"/>
    <dgm:cxn modelId="{7FB4A9F2-2A5A-48A6-9A02-D8BCA7EA3BC8}" type="presParOf" srcId="{A27E3A24-87CB-4155-A020-2B82C6D05A90}" destId="{539236C0-1C4B-40BC-8EA9-81A25959F9FC}" srcOrd="2" destOrd="0" presId="urn:microsoft.com/office/officeart/2011/layout/HexagonRadial"/>
    <dgm:cxn modelId="{0A795A54-34CF-4721-9E2E-12775F491E8B}" type="presParOf" srcId="{A27E3A24-87CB-4155-A020-2B82C6D05A90}" destId="{0407A45F-724B-41C7-B88B-CF7A6C2F542E}" srcOrd="3" destOrd="0" presId="urn:microsoft.com/office/officeart/2011/layout/HexagonRadial"/>
    <dgm:cxn modelId="{481415DF-AD56-4692-916C-D4E16AC80CF8}" type="presParOf" srcId="{0407A45F-724B-41C7-B88B-CF7A6C2F542E}" destId="{22A87A99-BF9B-4373-A11D-A94C62CE21C9}" srcOrd="0" destOrd="0" presId="urn:microsoft.com/office/officeart/2011/layout/HexagonRadial"/>
    <dgm:cxn modelId="{EB112856-3BA1-40E0-9D0A-B462351F4731}" type="presParOf" srcId="{A27E3A24-87CB-4155-A020-2B82C6D05A90}" destId="{90FDDE56-5350-41DA-BCAC-51D2D9F7C279}" srcOrd="4" destOrd="0" presId="urn:microsoft.com/office/officeart/2011/layout/HexagonRadial"/>
    <dgm:cxn modelId="{C265CA6F-E1F3-4274-A6F9-0C630F941CD0}" type="presParOf" srcId="{A27E3A24-87CB-4155-A020-2B82C6D05A90}" destId="{66E617C4-F216-4B75-81EB-5322BCEE319A}" srcOrd="5" destOrd="0" presId="urn:microsoft.com/office/officeart/2011/layout/HexagonRadial"/>
    <dgm:cxn modelId="{7C97BBF5-EF81-4864-9847-793DFF7D28E4}" type="presParOf" srcId="{66E617C4-F216-4B75-81EB-5322BCEE319A}" destId="{2FFB5DEA-96F1-4281-A2A0-70208545A0DE}" srcOrd="0" destOrd="0" presId="urn:microsoft.com/office/officeart/2011/layout/HexagonRadial"/>
    <dgm:cxn modelId="{F8755031-74A7-4E31-95AA-5289673D8FC4}" type="presParOf" srcId="{A27E3A24-87CB-4155-A020-2B82C6D05A90}" destId="{6FE18E17-DEDB-4875-AA5E-47C178FE16E8}" srcOrd="6" destOrd="0" presId="urn:microsoft.com/office/officeart/2011/layout/HexagonRadial"/>
    <dgm:cxn modelId="{02756AE9-702C-44A2-8ECC-217FDAA6159C}" type="presParOf" srcId="{A27E3A24-87CB-4155-A020-2B82C6D05A90}" destId="{429CA80D-0A7D-4376-BA72-551E5A1140E1}" srcOrd="7" destOrd="0" presId="urn:microsoft.com/office/officeart/2011/layout/HexagonRadial"/>
    <dgm:cxn modelId="{612A3727-F469-480B-9EE1-3D3B2574A615}" type="presParOf" srcId="{429CA80D-0A7D-4376-BA72-551E5A1140E1}" destId="{86EA896D-5738-417D-909E-DCFD577B2651}" srcOrd="0" destOrd="0" presId="urn:microsoft.com/office/officeart/2011/layout/HexagonRadial"/>
    <dgm:cxn modelId="{E19FD306-28EF-4095-81DC-5C1FD229EA79}" type="presParOf" srcId="{A27E3A24-87CB-4155-A020-2B82C6D05A90}" destId="{51B2A103-E4EA-444F-B9C7-DF7511AE89C5}" srcOrd="8" destOrd="0" presId="urn:microsoft.com/office/officeart/2011/layout/HexagonRadial"/>
    <dgm:cxn modelId="{AE3796A6-CF63-40FC-8564-DCBEEB51929D}" type="presParOf" srcId="{A27E3A24-87CB-4155-A020-2B82C6D05A90}" destId="{7897924D-1BB8-45C9-9EE5-036CDCB894E9}" srcOrd="9" destOrd="0" presId="urn:microsoft.com/office/officeart/2011/layout/HexagonRadial"/>
    <dgm:cxn modelId="{3AFE6377-2ACB-44BF-B867-B75195CEAA5C}" type="presParOf" srcId="{7897924D-1BB8-45C9-9EE5-036CDCB894E9}" destId="{854CD53B-DECD-47D3-B38A-F0F1536AD9EE}" srcOrd="0" destOrd="0" presId="urn:microsoft.com/office/officeart/2011/layout/HexagonRadial"/>
    <dgm:cxn modelId="{E42B886E-192D-46F2-92EA-D7521628AAE0}" type="presParOf" srcId="{A27E3A24-87CB-4155-A020-2B82C6D05A90}" destId="{C991A8F9-8B7B-4AB5-B63C-E2E460599CD4}" srcOrd="10" destOrd="0" presId="urn:microsoft.com/office/officeart/2011/layout/HexagonRadial"/>
    <dgm:cxn modelId="{7D394840-8D18-4686-847A-23F2FC253F43}" type="presParOf" srcId="{A27E3A24-87CB-4155-A020-2B82C6D05A90}" destId="{80499BBF-B08D-4BFA-83A2-A7321B706DA0}" srcOrd="11" destOrd="0" presId="urn:microsoft.com/office/officeart/2011/layout/HexagonRadial"/>
    <dgm:cxn modelId="{36973BF6-A828-4803-A85F-6607B98D2C67}" type="presParOf" srcId="{80499BBF-B08D-4BFA-83A2-A7321B706DA0}" destId="{69A3C4DB-5723-45EF-B35A-39D183A2772D}" srcOrd="0" destOrd="0" presId="urn:microsoft.com/office/officeart/2011/layout/HexagonRadial"/>
    <dgm:cxn modelId="{18EE9FDA-E051-4F78-A3A5-44F30F03FF9D}" type="presParOf" srcId="{A27E3A24-87CB-4155-A020-2B82C6D05A90}" destId="{79D3D972-2B5F-431A-A565-30BCD5EFCC74}" srcOrd="12" destOrd="0" presId="urn:microsoft.com/office/officeart/2011/layout/HexagonRadial"/>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0DC1B-C1B5-4F73-808B-EC564950F243}">
      <dsp:nvSpPr>
        <dsp:cNvPr id="0" name=""/>
        <dsp:cNvSpPr/>
      </dsp:nvSpPr>
      <dsp:spPr>
        <a:xfrm>
          <a:off x="3773050" y="-181582"/>
          <a:ext cx="1418387" cy="1477724"/>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Rates of Income-tax</a:t>
          </a:r>
          <a:endParaRPr lang="en-IN" sz="1400" kern="1200" dirty="0">
            <a:latin typeface="Garamond" panose="02020404030301010803" pitchFamily="18" charset="0"/>
          </a:endParaRPr>
        </a:p>
      </dsp:txBody>
      <dsp:txXfrm>
        <a:off x="3980768" y="34826"/>
        <a:ext cx="1002951" cy="1044908"/>
      </dsp:txXfrm>
    </dsp:sp>
    <dsp:sp modelId="{EF1B8560-6859-4B86-BB10-CE784F6D8EB4}">
      <dsp:nvSpPr>
        <dsp:cNvPr id="0" name=""/>
        <dsp:cNvSpPr/>
      </dsp:nvSpPr>
      <dsp:spPr>
        <a:xfrm rot="1350000">
          <a:off x="5163981" y="675227"/>
          <a:ext cx="205813" cy="412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IN" sz="3600" kern="1200" dirty="0"/>
        </a:p>
      </dsp:txBody>
      <dsp:txXfrm>
        <a:off x="5166331" y="745965"/>
        <a:ext cx="144069" cy="247654"/>
      </dsp:txXfrm>
    </dsp:sp>
    <dsp:sp modelId="{988C4228-B98E-4554-AE31-CF0CC78C711E}">
      <dsp:nvSpPr>
        <dsp:cNvPr id="0" name=""/>
        <dsp:cNvSpPr/>
      </dsp:nvSpPr>
      <dsp:spPr>
        <a:xfrm>
          <a:off x="5313853" y="456639"/>
          <a:ext cx="1418387" cy="1477724"/>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Widening and deepening of tax base</a:t>
          </a:r>
          <a:endParaRPr lang="en-IN" sz="1400" kern="1200" dirty="0">
            <a:latin typeface="Garamond" panose="02020404030301010803" pitchFamily="18" charset="0"/>
          </a:endParaRPr>
        </a:p>
      </dsp:txBody>
      <dsp:txXfrm>
        <a:off x="5521571" y="673047"/>
        <a:ext cx="1002951" cy="1044908"/>
      </dsp:txXfrm>
    </dsp:sp>
    <dsp:sp modelId="{C650E118-AB64-4295-9E55-294728CB02C3}">
      <dsp:nvSpPr>
        <dsp:cNvPr id="0" name=""/>
        <dsp:cNvSpPr/>
      </dsp:nvSpPr>
      <dsp:spPr>
        <a:xfrm rot="4050000">
          <a:off x="6275149" y="1758787"/>
          <a:ext cx="161301" cy="412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IN" sz="3600" kern="1200" dirty="0"/>
        </a:p>
      </dsp:txBody>
      <dsp:txXfrm>
        <a:off x="6290085" y="1818986"/>
        <a:ext cx="112911" cy="247654"/>
      </dsp:txXfrm>
    </dsp:sp>
    <dsp:sp modelId="{AEE13ECB-F4B3-4DE1-8701-98E5C4C2A1FE}">
      <dsp:nvSpPr>
        <dsp:cNvPr id="0" name=""/>
        <dsp:cNvSpPr/>
      </dsp:nvSpPr>
      <dsp:spPr>
        <a:xfrm>
          <a:off x="5881152" y="1997441"/>
          <a:ext cx="1560231" cy="1477724"/>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Measures for promoting equity</a:t>
          </a:r>
          <a:endParaRPr lang="en-IN" sz="1400" kern="1200" dirty="0">
            <a:latin typeface="Garamond" panose="02020404030301010803" pitchFamily="18" charset="0"/>
          </a:endParaRPr>
        </a:p>
      </dsp:txBody>
      <dsp:txXfrm>
        <a:off x="6109643" y="2213849"/>
        <a:ext cx="1103249" cy="1044908"/>
      </dsp:txXfrm>
    </dsp:sp>
    <dsp:sp modelId="{3BBEC8E8-09BC-4CA1-9290-A343E9562A5B}">
      <dsp:nvSpPr>
        <dsp:cNvPr id="0" name=""/>
        <dsp:cNvSpPr/>
      </dsp:nvSpPr>
      <dsp:spPr>
        <a:xfrm rot="6750000">
          <a:off x="6277319" y="3309025"/>
          <a:ext cx="161301" cy="412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IN" sz="3600" kern="1200" dirty="0"/>
        </a:p>
      </dsp:txBody>
      <dsp:txXfrm rot="10800000">
        <a:off x="6310773" y="3369224"/>
        <a:ext cx="112911" cy="247654"/>
      </dsp:txXfrm>
    </dsp:sp>
    <dsp:sp modelId="{E6028890-05C8-4498-9BAC-0EA3AC2646A1}">
      <dsp:nvSpPr>
        <dsp:cNvPr id="0" name=""/>
        <dsp:cNvSpPr/>
      </dsp:nvSpPr>
      <dsp:spPr>
        <a:xfrm>
          <a:off x="5313853" y="3538244"/>
          <a:ext cx="1418387" cy="1477724"/>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Tax incentives</a:t>
          </a:r>
          <a:endParaRPr lang="en-IN" sz="1400" kern="1200" dirty="0">
            <a:latin typeface="Garamond" panose="02020404030301010803" pitchFamily="18" charset="0"/>
          </a:endParaRPr>
        </a:p>
      </dsp:txBody>
      <dsp:txXfrm>
        <a:off x="5521571" y="3754652"/>
        <a:ext cx="1002951" cy="1044908"/>
      </dsp:txXfrm>
    </dsp:sp>
    <dsp:sp modelId="{B02A6D24-82C2-4436-9ADA-6707F6734E45}">
      <dsp:nvSpPr>
        <dsp:cNvPr id="0" name=""/>
        <dsp:cNvSpPr/>
      </dsp:nvSpPr>
      <dsp:spPr>
        <a:xfrm rot="9450000">
          <a:off x="5170664" y="4395054"/>
          <a:ext cx="205813" cy="412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IN" sz="3600" kern="1200" dirty="0"/>
        </a:p>
      </dsp:txBody>
      <dsp:txXfrm rot="10800000">
        <a:off x="5230058" y="4465792"/>
        <a:ext cx="144069" cy="247654"/>
      </dsp:txXfrm>
    </dsp:sp>
    <dsp:sp modelId="{D2EC547F-D3D0-42B0-A720-FF89E43F8DA5}">
      <dsp:nvSpPr>
        <dsp:cNvPr id="0" name=""/>
        <dsp:cNvSpPr/>
      </dsp:nvSpPr>
      <dsp:spPr>
        <a:xfrm>
          <a:off x="3773050" y="4176465"/>
          <a:ext cx="1418387" cy="1477724"/>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Facilitating insolvency resolution</a:t>
          </a:r>
          <a:endParaRPr lang="en-IN" sz="1400" kern="1200" dirty="0">
            <a:latin typeface="Garamond" panose="02020404030301010803" pitchFamily="18" charset="0"/>
          </a:endParaRPr>
        </a:p>
      </dsp:txBody>
      <dsp:txXfrm>
        <a:off x="3980768" y="4392873"/>
        <a:ext cx="1002951" cy="1044908"/>
      </dsp:txXfrm>
    </dsp:sp>
    <dsp:sp modelId="{77EDE0A0-3997-4569-9B76-257369F1E3DC}">
      <dsp:nvSpPr>
        <dsp:cNvPr id="0" name=""/>
        <dsp:cNvSpPr/>
      </dsp:nvSpPr>
      <dsp:spPr>
        <a:xfrm rot="12150000">
          <a:off x="3644737" y="4401265"/>
          <a:ext cx="189980" cy="412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IN" sz="3600" kern="1200" dirty="0"/>
        </a:p>
      </dsp:txBody>
      <dsp:txXfrm rot="10800000">
        <a:off x="3699562" y="4494722"/>
        <a:ext cx="132986" cy="247654"/>
      </dsp:txXfrm>
    </dsp:sp>
    <dsp:sp modelId="{DB9A531C-CC0F-4567-AFA6-D85711836698}">
      <dsp:nvSpPr>
        <dsp:cNvPr id="0" name=""/>
        <dsp:cNvSpPr/>
      </dsp:nvSpPr>
      <dsp:spPr>
        <a:xfrm>
          <a:off x="2210756" y="3538244"/>
          <a:ext cx="1461369" cy="1477724"/>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Improving effectiveness of tax administration</a:t>
          </a:r>
          <a:endParaRPr lang="en-IN" sz="1400" kern="1200" dirty="0">
            <a:latin typeface="Garamond" panose="02020404030301010803" pitchFamily="18" charset="0"/>
          </a:endParaRPr>
        </a:p>
      </dsp:txBody>
      <dsp:txXfrm>
        <a:off x="2424769" y="3754652"/>
        <a:ext cx="1033343" cy="1044908"/>
      </dsp:txXfrm>
    </dsp:sp>
    <dsp:sp modelId="{C5B1A119-FD2C-4024-BB84-43A0815F8167}">
      <dsp:nvSpPr>
        <dsp:cNvPr id="0" name=""/>
        <dsp:cNvSpPr/>
      </dsp:nvSpPr>
      <dsp:spPr>
        <a:xfrm rot="14850000">
          <a:off x="2561876" y="3312662"/>
          <a:ext cx="158430" cy="412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IN" sz="3600" kern="1200" dirty="0"/>
        </a:p>
      </dsp:txBody>
      <dsp:txXfrm rot="10800000">
        <a:off x="2594735" y="3417170"/>
        <a:ext cx="110901" cy="247654"/>
      </dsp:txXfrm>
    </dsp:sp>
    <dsp:sp modelId="{1FB469F4-79AF-4916-BC82-8FFF5A1E486D}">
      <dsp:nvSpPr>
        <dsp:cNvPr id="0" name=""/>
        <dsp:cNvSpPr/>
      </dsp:nvSpPr>
      <dsp:spPr>
        <a:xfrm>
          <a:off x="1523104" y="1997441"/>
          <a:ext cx="1560231" cy="1477724"/>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Rationalization Measures</a:t>
          </a:r>
          <a:endParaRPr lang="en-IN" sz="1400" kern="1200" dirty="0">
            <a:latin typeface="Garamond" panose="02020404030301010803" pitchFamily="18" charset="0"/>
          </a:endParaRPr>
        </a:p>
      </dsp:txBody>
      <dsp:txXfrm>
        <a:off x="1751595" y="2213849"/>
        <a:ext cx="1103249" cy="1044908"/>
      </dsp:txXfrm>
    </dsp:sp>
    <dsp:sp modelId="{1981C134-667C-4642-B36A-379AF733D2EF}">
      <dsp:nvSpPr>
        <dsp:cNvPr id="0" name=""/>
        <dsp:cNvSpPr/>
      </dsp:nvSpPr>
      <dsp:spPr>
        <a:xfrm rot="17550000">
          <a:off x="2559231" y="1764025"/>
          <a:ext cx="161301" cy="412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IN" sz="3600" kern="1200" dirty="0"/>
        </a:p>
      </dsp:txBody>
      <dsp:txXfrm>
        <a:off x="2574167" y="1868930"/>
        <a:ext cx="112911" cy="247654"/>
      </dsp:txXfrm>
    </dsp:sp>
    <dsp:sp modelId="{40FAB489-B4D4-4E5B-9782-056D35612463}">
      <dsp:nvSpPr>
        <dsp:cNvPr id="0" name=""/>
        <dsp:cNvSpPr/>
      </dsp:nvSpPr>
      <dsp:spPr>
        <a:xfrm>
          <a:off x="2232247" y="456639"/>
          <a:ext cx="1418387" cy="1477724"/>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aramond" panose="02020404030301010803" pitchFamily="18" charset="0"/>
            </a:rPr>
            <a:t>Miscellaneous</a:t>
          </a:r>
          <a:endParaRPr lang="en-IN" sz="1400" kern="1200" dirty="0">
            <a:latin typeface="Garamond" panose="02020404030301010803" pitchFamily="18" charset="0"/>
          </a:endParaRPr>
        </a:p>
      </dsp:txBody>
      <dsp:txXfrm>
        <a:off x="2439965" y="673047"/>
        <a:ext cx="1002951" cy="1044908"/>
      </dsp:txXfrm>
    </dsp:sp>
    <dsp:sp modelId="{AF51AF4E-81C6-48E6-9111-3ED7E1FB7E1E}">
      <dsp:nvSpPr>
        <dsp:cNvPr id="0" name=""/>
        <dsp:cNvSpPr/>
      </dsp:nvSpPr>
      <dsp:spPr>
        <a:xfrm rot="20250000">
          <a:off x="3623178" y="677995"/>
          <a:ext cx="205813" cy="412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IN" sz="3600" kern="1200" dirty="0"/>
        </a:p>
      </dsp:txBody>
      <dsp:txXfrm>
        <a:off x="3625528" y="772361"/>
        <a:ext cx="144069" cy="247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0A992-D4E3-4360-94D3-460DFBD0088C}">
      <dsp:nvSpPr>
        <dsp:cNvPr id="0" name=""/>
        <dsp:cNvSpPr/>
      </dsp:nvSpPr>
      <dsp:spPr>
        <a:xfrm>
          <a:off x="0" y="495631"/>
          <a:ext cx="7620000" cy="1216800"/>
        </a:xfrm>
        <a:prstGeom prst="roundRect">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anose="02020404030301010803" pitchFamily="18" charset="0"/>
            </a:rPr>
            <a:t>OLD PROVISON : No classification between heavy goods vehicle and other than heavy goods vehicle</a:t>
          </a:r>
          <a:endParaRPr lang="en-IN" sz="2000" kern="1200" dirty="0">
            <a:latin typeface="Garamond" panose="02020404030301010803" pitchFamily="18" charset="0"/>
          </a:endParaRPr>
        </a:p>
      </dsp:txBody>
      <dsp:txXfrm>
        <a:off x="59399" y="555030"/>
        <a:ext cx="7501202" cy="1098002"/>
      </dsp:txXfrm>
    </dsp:sp>
    <dsp:sp modelId="{77E2986E-F089-4293-A1C3-9CC5596C1C66}">
      <dsp:nvSpPr>
        <dsp:cNvPr id="0" name=""/>
        <dsp:cNvSpPr/>
      </dsp:nvSpPr>
      <dsp:spPr>
        <a:xfrm>
          <a:off x="0" y="1863425"/>
          <a:ext cx="7620000" cy="480441"/>
        </a:xfrm>
        <a:prstGeom prst="roundRect">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aramond" panose="02020404030301010803" pitchFamily="18" charset="0"/>
            </a:rPr>
            <a:t>NEW PROVISION</a:t>
          </a:r>
          <a:endParaRPr lang="en-IN" sz="2000" kern="1200" dirty="0">
            <a:latin typeface="Garamond" panose="02020404030301010803" pitchFamily="18" charset="0"/>
          </a:endParaRPr>
        </a:p>
      </dsp:txBody>
      <dsp:txXfrm>
        <a:off x="23453" y="1886878"/>
        <a:ext cx="7573094" cy="433535"/>
      </dsp:txXfrm>
    </dsp:sp>
    <dsp:sp modelId="{0F7AA44C-BE83-4854-A4E9-C0CFE4DDEDBB}">
      <dsp:nvSpPr>
        <dsp:cNvPr id="0" name=""/>
        <dsp:cNvSpPr/>
      </dsp:nvSpPr>
      <dsp:spPr>
        <a:xfrm>
          <a:off x="0" y="2667002"/>
          <a:ext cx="7620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N" sz="2000" kern="1200" dirty="0">
            <a:latin typeface="Garamond" panose="02020404030301010803" pitchFamily="18" charset="0"/>
          </a:endParaRPr>
        </a:p>
        <a:p>
          <a:pPr marL="228600" lvl="1" indent="-228600" algn="l" defTabSz="889000">
            <a:lnSpc>
              <a:spcPct val="90000"/>
            </a:lnSpc>
            <a:spcBef>
              <a:spcPct val="0"/>
            </a:spcBef>
            <a:spcAft>
              <a:spcPct val="20000"/>
            </a:spcAft>
            <a:buChar char="•"/>
          </a:pPr>
          <a:endParaRPr lang="en-IN" sz="2000" kern="1200" dirty="0">
            <a:latin typeface="Garamond" panose="02020404030301010803" pitchFamily="18" charset="0"/>
          </a:endParaRPr>
        </a:p>
      </dsp:txBody>
      <dsp:txXfrm>
        <a:off x="0" y="2667002"/>
        <a:ext cx="7620000" cy="1076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AFF4-5A5E-470C-91E2-60497F148095}">
      <dsp:nvSpPr>
        <dsp:cNvPr id="0" name=""/>
        <dsp:cNvSpPr/>
      </dsp:nvSpPr>
      <dsp:spPr>
        <a:xfrm>
          <a:off x="476628" y="0"/>
          <a:ext cx="1804432" cy="2004480"/>
        </a:xfrm>
        <a:prstGeom prst="upArrow">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D3A50D31-21B3-4BF3-92DD-7D203D237194}">
      <dsp:nvSpPr>
        <dsp:cNvPr id="0" name=""/>
        <dsp:cNvSpPr/>
      </dsp:nvSpPr>
      <dsp:spPr>
        <a:xfrm>
          <a:off x="3200409" y="152410"/>
          <a:ext cx="3671989" cy="1511999"/>
        </a:xfrm>
        <a:prstGeom prst="rect">
          <a:avLst/>
        </a:prstGeom>
        <a:solidFill>
          <a:srgbClr val="00206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Garamond" pitchFamily="18" charset="0"/>
            </a:rPr>
            <a:t>Erstwhile Provision</a:t>
          </a:r>
        </a:p>
        <a:p>
          <a:pPr marL="171450" lvl="1" indent="-171450" algn="l" defTabSz="800100" rtl="0">
            <a:lnSpc>
              <a:spcPct val="90000"/>
            </a:lnSpc>
            <a:spcBef>
              <a:spcPct val="0"/>
            </a:spcBef>
            <a:spcAft>
              <a:spcPct val="15000"/>
            </a:spcAft>
            <a:buChar char="•"/>
          </a:pPr>
          <a:r>
            <a:rPr lang="en-US" sz="1800" b="1" kern="1200" dirty="0">
              <a:solidFill>
                <a:schemeClr val="bg1"/>
              </a:solidFill>
              <a:latin typeface="Garamond" pitchFamily="18" charset="0"/>
            </a:rPr>
            <a:t>Habitually concludes contract on behalf of non-resident</a:t>
          </a:r>
        </a:p>
      </dsp:txBody>
      <dsp:txXfrm>
        <a:off x="3200409" y="152410"/>
        <a:ext cx="3671989" cy="1511999"/>
      </dsp:txXfrm>
    </dsp:sp>
    <dsp:sp modelId="{70894997-98C4-4E09-8CEA-A3011A43A755}">
      <dsp:nvSpPr>
        <dsp:cNvPr id="0" name=""/>
        <dsp:cNvSpPr/>
      </dsp:nvSpPr>
      <dsp:spPr>
        <a:xfrm>
          <a:off x="1226504" y="2171520"/>
          <a:ext cx="1908264" cy="2004480"/>
        </a:xfrm>
        <a:prstGeom prst="downArrow">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2AE4CFDA-BC6E-4535-943D-45CDFFE8E50F}">
      <dsp:nvSpPr>
        <dsp:cNvPr id="0" name=""/>
        <dsp:cNvSpPr/>
      </dsp:nvSpPr>
      <dsp:spPr>
        <a:xfrm>
          <a:off x="3810022" y="2286005"/>
          <a:ext cx="3671989" cy="1511999"/>
        </a:xfrm>
        <a:prstGeom prst="rect">
          <a:avLst/>
        </a:prstGeom>
        <a:solidFill>
          <a:srgbClr val="00206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Garamond" pitchFamily="18" charset="0"/>
            </a:rPr>
            <a:t>New Provision</a:t>
          </a:r>
        </a:p>
        <a:p>
          <a:pPr marL="171450" lvl="1" indent="-171450" algn="l" defTabSz="800100" rtl="0">
            <a:lnSpc>
              <a:spcPct val="90000"/>
            </a:lnSpc>
            <a:spcBef>
              <a:spcPct val="0"/>
            </a:spcBef>
            <a:spcAft>
              <a:spcPct val="15000"/>
            </a:spcAft>
            <a:buChar char="•"/>
          </a:pPr>
          <a:r>
            <a:rPr lang="en-US" sz="1800" b="1" kern="1200" dirty="0">
              <a:solidFill>
                <a:schemeClr val="bg1"/>
              </a:solidFill>
              <a:latin typeface="Garamond" pitchFamily="18" charset="0"/>
            </a:rPr>
            <a:t>Who habitually plays a principal role leading to conclusion of contracts</a:t>
          </a:r>
        </a:p>
      </dsp:txBody>
      <dsp:txXfrm>
        <a:off x="3810022" y="2286005"/>
        <a:ext cx="3671989" cy="15119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7520E-8ADF-4A25-B9C3-062351072847}">
      <dsp:nvSpPr>
        <dsp:cNvPr id="0" name=""/>
        <dsp:cNvSpPr/>
      </dsp:nvSpPr>
      <dsp:spPr>
        <a:xfrm>
          <a:off x="1770543" y="328597"/>
          <a:ext cx="4684064" cy="3868702"/>
        </a:xfrm>
        <a:prstGeom prst="blockArc">
          <a:avLst>
            <a:gd name="adj1" fmla="val 12599923"/>
            <a:gd name="adj2" fmla="val 16221442"/>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C92797-0C9E-4BD9-9BA7-4FC5CE224514}">
      <dsp:nvSpPr>
        <dsp:cNvPr id="0" name=""/>
        <dsp:cNvSpPr/>
      </dsp:nvSpPr>
      <dsp:spPr>
        <a:xfrm>
          <a:off x="1841996" y="498680"/>
          <a:ext cx="4555149" cy="3504068"/>
        </a:xfrm>
        <a:prstGeom prst="blockArc">
          <a:avLst>
            <a:gd name="adj1" fmla="val 8992351"/>
            <a:gd name="adj2" fmla="val 12571631"/>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920A57-47B0-4EE0-8143-5151324D3C88}">
      <dsp:nvSpPr>
        <dsp:cNvPr id="0" name=""/>
        <dsp:cNvSpPr/>
      </dsp:nvSpPr>
      <dsp:spPr>
        <a:xfrm>
          <a:off x="2056305" y="253199"/>
          <a:ext cx="4131997" cy="4004484"/>
        </a:xfrm>
        <a:prstGeom prst="blockArc">
          <a:avLst>
            <a:gd name="adj1" fmla="val 5402187"/>
            <a:gd name="adj2" fmla="val 9003314"/>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AE5439-0FC2-4760-98A9-FEE6A0F6DEC3}">
      <dsp:nvSpPr>
        <dsp:cNvPr id="0" name=""/>
        <dsp:cNvSpPr/>
      </dsp:nvSpPr>
      <dsp:spPr>
        <a:xfrm>
          <a:off x="2051588" y="253205"/>
          <a:ext cx="4148116" cy="4004484"/>
        </a:xfrm>
        <a:prstGeom prst="blockArc">
          <a:avLst>
            <a:gd name="adj1" fmla="val 1808857"/>
            <a:gd name="adj2" fmla="val 5408897"/>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CE6328-2F4C-4789-81A3-EDFEAFDDF812}">
      <dsp:nvSpPr>
        <dsp:cNvPr id="0" name=""/>
        <dsp:cNvSpPr/>
      </dsp:nvSpPr>
      <dsp:spPr>
        <a:xfrm>
          <a:off x="1691071" y="506287"/>
          <a:ext cx="4865820" cy="3504068"/>
        </a:xfrm>
        <a:prstGeom prst="blockArc">
          <a:avLst>
            <a:gd name="adj1" fmla="val 19803268"/>
            <a:gd name="adj2" fmla="val 1802189"/>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4B1503-D698-4874-9AAE-21453B50FD72}">
      <dsp:nvSpPr>
        <dsp:cNvPr id="0" name=""/>
        <dsp:cNvSpPr/>
      </dsp:nvSpPr>
      <dsp:spPr>
        <a:xfrm>
          <a:off x="1767892" y="257161"/>
          <a:ext cx="4717562" cy="4011633"/>
        </a:xfrm>
        <a:prstGeom prst="blockArc">
          <a:avLst>
            <a:gd name="adj1" fmla="val 16193140"/>
            <a:gd name="adj2" fmla="val 1979247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6FCB06-DEA7-475B-8944-856A498F713A}">
      <dsp:nvSpPr>
        <dsp:cNvPr id="0" name=""/>
        <dsp:cNvSpPr/>
      </dsp:nvSpPr>
      <dsp:spPr>
        <a:xfrm>
          <a:off x="3290373" y="1613731"/>
          <a:ext cx="1670052" cy="1298500"/>
        </a:xfrm>
        <a:prstGeom prst="ellipse">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aramond" pitchFamily="18" charset="0"/>
            </a:rPr>
            <a:t>Significant Economic Presence</a:t>
          </a:r>
        </a:p>
      </dsp:txBody>
      <dsp:txXfrm>
        <a:off x="3534946" y="1803892"/>
        <a:ext cx="1180906" cy="918178"/>
      </dsp:txXfrm>
    </dsp:sp>
    <dsp:sp modelId="{5148C65C-196E-4CC5-8F84-61058F9D5B2E}">
      <dsp:nvSpPr>
        <dsp:cNvPr id="0" name=""/>
        <dsp:cNvSpPr/>
      </dsp:nvSpPr>
      <dsp:spPr>
        <a:xfrm>
          <a:off x="3318129" y="-114853"/>
          <a:ext cx="1610253" cy="1330788"/>
        </a:xfrm>
        <a:prstGeom prst="ellipse">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aramond" pitchFamily="18" charset="0"/>
            </a:rPr>
            <a:t>Sustained Interaction</a:t>
          </a:r>
        </a:p>
      </dsp:txBody>
      <dsp:txXfrm>
        <a:off x="3553945" y="80036"/>
        <a:ext cx="1138621" cy="941010"/>
      </dsp:txXfrm>
    </dsp:sp>
    <dsp:sp modelId="{E863E74C-9938-42BA-8669-F622D334FA38}">
      <dsp:nvSpPr>
        <dsp:cNvPr id="0" name=""/>
        <dsp:cNvSpPr/>
      </dsp:nvSpPr>
      <dsp:spPr>
        <a:xfrm>
          <a:off x="4717685" y="738117"/>
          <a:ext cx="1780253" cy="1330788"/>
        </a:xfrm>
        <a:prstGeom prst="ellipse">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aramond" pitchFamily="18" charset="0"/>
            </a:rPr>
            <a:t>Aid of Technology </a:t>
          </a:r>
        </a:p>
      </dsp:txBody>
      <dsp:txXfrm>
        <a:off x="4978397" y="933006"/>
        <a:ext cx="1258829" cy="941010"/>
      </dsp:txXfrm>
    </dsp:sp>
    <dsp:sp modelId="{53BD0789-C8BB-439A-A7E2-EC9A96B896FC}">
      <dsp:nvSpPr>
        <dsp:cNvPr id="0" name=""/>
        <dsp:cNvSpPr/>
      </dsp:nvSpPr>
      <dsp:spPr>
        <a:xfrm>
          <a:off x="4801326" y="2450092"/>
          <a:ext cx="1610253" cy="1330788"/>
        </a:xfrm>
        <a:prstGeom prst="ellipse">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aramond" pitchFamily="18" charset="0"/>
            </a:rPr>
            <a:t>Other Automated tools</a:t>
          </a:r>
        </a:p>
      </dsp:txBody>
      <dsp:txXfrm>
        <a:off x="5037142" y="2644981"/>
        <a:ext cx="1138621" cy="941010"/>
      </dsp:txXfrm>
    </dsp:sp>
    <dsp:sp modelId="{848D47F3-5FC9-431D-953C-4E4D5733F7BD}">
      <dsp:nvSpPr>
        <dsp:cNvPr id="0" name=""/>
        <dsp:cNvSpPr/>
      </dsp:nvSpPr>
      <dsp:spPr>
        <a:xfrm>
          <a:off x="3389281" y="3302488"/>
          <a:ext cx="1463867" cy="1330788"/>
        </a:xfrm>
        <a:prstGeom prst="ellipse">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aramond" pitchFamily="18" charset="0"/>
            </a:rPr>
            <a:t>Through digital means</a:t>
          </a:r>
        </a:p>
      </dsp:txBody>
      <dsp:txXfrm>
        <a:off x="3603659" y="3497377"/>
        <a:ext cx="1035111" cy="941010"/>
      </dsp:txXfrm>
    </dsp:sp>
    <dsp:sp modelId="{BA6CFADC-9FE8-4BDB-9A32-EB961213592B}">
      <dsp:nvSpPr>
        <dsp:cNvPr id="0" name=""/>
        <dsp:cNvSpPr/>
      </dsp:nvSpPr>
      <dsp:spPr>
        <a:xfrm>
          <a:off x="1833336" y="2444838"/>
          <a:ext cx="1610253" cy="1330788"/>
        </a:xfrm>
        <a:prstGeom prst="ellipse">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aramond" pitchFamily="18" charset="0"/>
            </a:rPr>
            <a:t>Systematic and continuous soliciting</a:t>
          </a:r>
        </a:p>
      </dsp:txBody>
      <dsp:txXfrm>
        <a:off x="2069152" y="2639727"/>
        <a:ext cx="1138621" cy="941010"/>
      </dsp:txXfrm>
    </dsp:sp>
    <dsp:sp modelId="{7A5E8D71-3846-459A-BBDF-2EB87D3CFB59}">
      <dsp:nvSpPr>
        <dsp:cNvPr id="0" name=""/>
        <dsp:cNvSpPr/>
      </dsp:nvSpPr>
      <dsp:spPr>
        <a:xfrm>
          <a:off x="1743899" y="741367"/>
          <a:ext cx="1771279" cy="1330788"/>
        </a:xfrm>
        <a:prstGeom prst="ellipse">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aramond" pitchFamily="18" charset="0"/>
            </a:rPr>
            <a:t>Download of  data or software in India</a:t>
          </a:r>
        </a:p>
      </dsp:txBody>
      <dsp:txXfrm>
        <a:off x="2003297" y="936256"/>
        <a:ext cx="1252483" cy="941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7DF0E-F4D1-4E03-BD8B-B3788583E1D3}">
      <dsp:nvSpPr>
        <dsp:cNvPr id="0" name=""/>
        <dsp:cNvSpPr/>
      </dsp:nvSpPr>
      <dsp:spPr>
        <a:xfrm>
          <a:off x="974" y="1080122"/>
          <a:ext cx="2739181" cy="1808736"/>
        </a:xfrm>
        <a:prstGeom prst="ellipse">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aramond" panose="02020404030301010803" pitchFamily="18" charset="0"/>
            </a:rPr>
            <a:t>Transfer of any asset between Subsidiary and Holding Company is exempt</a:t>
          </a:r>
          <a:endParaRPr lang="en-IN" sz="1800" b="1" kern="1200" dirty="0">
            <a:latin typeface="Garamond" panose="02020404030301010803" pitchFamily="18" charset="0"/>
          </a:endParaRPr>
        </a:p>
      </dsp:txBody>
      <dsp:txXfrm>
        <a:off x="402118" y="1345005"/>
        <a:ext cx="1936893" cy="1278970"/>
      </dsp:txXfrm>
    </dsp:sp>
    <dsp:sp modelId="{0A123F83-1729-45B4-83EA-69098E08B0BD}">
      <dsp:nvSpPr>
        <dsp:cNvPr id="0" name=""/>
        <dsp:cNvSpPr/>
      </dsp:nvSpPr>
      <dsp:spPr>
        <a:xfrm rot="21559772">
          <a:off x="4546399" y="-71207"/>
          <a:ext cx="1692033" cy="924473"/>
        </a:xfrm>
        <a:prstGeom prst="rightArrow">
          <a:avLst>
            <a:gd name="adj1" fmla="val 60000"/>
            <a:gd name="adj2" fmla="val 50000"/>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Garamond" panose="02020404030301010803" pitchFamily="18" charset="0"/>
            </a:rPr>
            <a:t>Inclusion</a:t>
          </a:r>
          <a:endParaRPr lang="en-IN" sz="2500" kern="1200" dirty="0">
            <a:latin typeface="Garamond" panose="02020404030301010803" pitchFamily="18" charset="0"/>
          </a:endParaRPr>
        </a:p>
      </dsp:txBody>
      <dsp:txXfrm>
        <a:off x="4546408" y="115311"/>
        <a:ext cx="1414691" cy="554683"/>
      </dsp:txXfrm>
    </dsp:sp>
    <dsp:sp modelId="{62E3021D-161B-4427-A947-7ECD47E13DD6}">
      <dsp:nvSpPr>
        <dsp:cNvPr id="0" name=""/>
        <dsp:cNvSpPr/>
      </dsp:nvSpPr>
      <dsp:spPr>
        <a:xfrm>
          <a:off x="4117837" y="927720"/>
          <a:ext cx="2739181" cy="2017297"/>
        </a:xfrm>
        <a:prstGeom prst="ellipse">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Garamond" panose="02020404030301010803" pitchFamily="18" charset="0"/>
            </a:rPr>
            <a:t>Compensation in case of Termination/Modification of terms in case of employment. – Income from other sources</a:t>
          </a:r>
          <a:endParaRPr lang="en-IN" sz="1600" b="1" kern="1200" dirty="0">
            <a:latin typeface="Garamond" panose="02020404030301010803" pitchFamily="18" charset="0"/>
          </a:endParaRPr>
        </a:p>
      </dsp:txBody>
      <dsp:txXfrm>
        <a:off x="4518981" y="1223146"/>
        <a:ext cx="1936893" cy="1426445"/>
      </dsp:txXfrm>
    </dsp:sp>
    <dsp:sp modelId="{69F39DF5-3163-43B8-9DB4-08EAD4BC4357}">
      <dsp:nvSpPr>
        <dsp:cNvPr id="0" name=""/>
        <dsp:cNvSpPr/>
      </dsp:nvSpPr>
      <dsp:spPr>
        <a:xfrm rot="10759858">
          <a:off x="414264" y="3076288"/>
          <a:ext cx="1724106" cy="924473"/>
        </a:xfrm>
        <a:prstGeom prst="rightArrow">
          <a:avLst>
            <a:gd name="adj1" fmla="val 60000"/>
            <a:gd name="adj2" fmla="val 50000"/>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Garamond" panose="02020404030301010803" pitchFamily="18" charset="0"/>
            </a:rPr>
            <a:t>Exclusion</a:t>
          </a:r>
          <a:endParaRPr lang="en-IN" sz="2500" kern="1200" dirty="0">
            <a:latin typeface="Garamond" panose="02020404030301010803" pitchFamily="18" charset="0"/>
          </a:endParaRPr>
        </a:p>
      </dsp:txBody>
      <dsp:txXfrm rot="10800000">
        <a:off x="691597" y="3259564"/>
        <a:ext cx="1446764" cy="5546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D7D03-E931-4C2E-B879-BA1ED5C9B2A2}">
      <dsp:nvSpPr>
        <dsp:cNvPr id="0" name=""/>
        <dsp:cNvSpPr/>
      </dsp:nvSpPr>
      <dsp:spPr>
        <a:xfrm>
          <a:off x="2588052" y="1567836"/>
          <a:ext cx="1992787" cy="172384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57150">
            <a:bevelT w="38100" h="38100"/>
          </a:sp3d>
        </a:bodyPr>
        <a:lstStyle/>
        <a:p>
          <a:pPr marL="0" lvl="0" indent="0" algn="ctr" defTabSz="1600200">
            <a:lnSpc>
              <a:spcPct val="90000"/>
            </a:lnSpc>
            <a:spcBef>
              <a:spcPct val="0"/>
            </a:spcBef>
            <a:spcAft>
              <a:spcPct val="35000"/>
            </a:spcAft>
            <a:buNone/>
          </a:pPr>
          <a:r>
            <a:rPr lang="en-US" sz="3600" b="1" kern="1200" dirty="0">
              <a:latin typeface="Garamond" panose="02020404030301010803" pitchFamily="18" charset="0"/>
            </a:rPr>
            <a:t>ICDS</a:t>
          </a:r>
          <a:endParaRPr lang="en-IN" sz="2800" b="1" kern="1200" dirty="0">
            <a:latin typeface="Garamond" panose="02020404030301010803" pitchFamily="18" charset="0"/>
          </a:endParaRPr>
        </a:p>
      </dsp:txBody>
      <dsp:txXfrm>
        <a:off x="2918285" y="1853501"/>
        <a:ext cx="1332321" cy="1152512"/>
      </dsp:txXfrm>
    </dsp:sp>
    <dsp:sp modelId="{22A87A99-BF9B-4373-A11D-A94C62CE21C9}">
      <dsp:nvSpPr>
        <dsp:cNvPr id="0" name=""/>
        <dsp:cNvSpPr/>
      </dsp:nvSpPr>
      <dsp:spPr>
        <a:xfrm>
          <a:off x="3835920" y="743094"/>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39236C0-1C4B-40BC-8EA9-81A25959F9FC}">
      <dsp:nvSpPr>
        <dsp:cNvPr id="0" name=""/>
        <dsp:cNvSpPr/>
      </dsp:nvSpPr>
      <dsp:spPr>
        <a:xfrm>
          <a:off x="2771616" y="0"/>
          <a:ext cx="1633075" cy="141280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57150">
            <a:bevelT w="38100" h="38100"/>
          </a:sp3d>
        </a:bodyPr>
        <a:lstStyle/>
        <a:p>
          <a:pPr marL="0" lvl="0" indent="0" algn="ctr" defTabSz="800100">
            <a:lnSpc>
              <a:spcPct val="90000"/>
            </a:lnSpc>
            <a:spcBef>
              <a:spcPct val="0"/>
            </a:spcBef>
            <a:spcAft>
              <a:spcPct val="35000"/>
            </a:spcAft>
            <a:buNone/>
          </a:pPr>
          <a:r>
            <a:rPr lang="en-US" sz="1800" b="1" kern="1200" dirty="0">
              <a:solidFill>
                <a:schemeClr val="bg1"/>
              </a:solidFill>
              <a:latin typeface="Garamond" panose="02020404030301010803" pitchFamily="18" charset="0"/>
            </a:rPr>
            <a:t>Deduction of M2M Losses</a:t>
          </a:r>
          <a:endParaRPr lang="en-IN" sz="1800" b="1" kern="1200" dirty="0">
            <a:solidFill>
              <a:schemeClr val="bg1"/>
            </a:solidFill>
            <a:latin typeface="Garamond" panose="02020404030301010803" pitchFamily="18" charset="0"/>
          </a:endParaRPr>
        </a:p>
      </dsp:txBody>
      <dsp:txXfrm>
        <a:off x="3042251" y="234131"/>
        <a:ext cx="1091805" cy="944540"/>
      </dsp:txXfrm>
    </dsp:sp>
    <dsp:sp modelId="{8548FA77-7802-4319-86C4-7FBBA9C82760}">
      <dsp:nvSpPr>
        <dsp:cNvPr id="0" name=""/>
        <dsp:cNvSpPr/>
      </dsp:nvSpPr>
      <dsp:spPr>
        <a:xfrm>
          <a:off x="4713414" y="1954205"/>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0FDDE56-5350-41DA-BCAC-51D2D9F7C279}">
      <dsp:nvSpPr>
        <dsp:cNvPr id="0" name=""/>
        <dsp:cNvSpPr/>
      </dsp:nvSpPr>
      <dsp:spPr>
        <a:xfrm>
          <a:off x="4238691" y="868967"/>
          <a:ext cx="1694364" cy="141280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r>
            <a:rPr lang="en-US" sz="1500" b="1" kern="1200" dirty="0">
              <a:solidFill>
                <a:schemeClr val="bg1"/>
              </a:solidFill>
              <a:latin typeface="Garamond" panose="02020404030301010803" pitchFamily="18" charset="0"/>
            </a:rPr>
            <a:t>Revenue Policy on  Construction Contracts </a:t>
          </a:r>
          <a:endParaRPr lang="en-IN" sz="1500" b="1" kern="1200" dirty="0">
            <a:solidFill>
              <a:schemeClr val="bg1"/>
            </a:solidFill>
            <a:latin typeface="Garamond" panose="02020404030301010803" pitchFamily="18" charset="0"/>
          </a:endParaRPr>
        </a:p>
      </dsp:txBody>
      <dsp:txXfrm>
        <a:off x="4514434" y="1098888"/>
        <a:ext cx="1142878" cy="952960"/>
      </dsp:txXfrm>
    </dsp:sp>
    <dsp:sp modelId="{12723583-851D-4ED9-9250-4950C813BFBF}">
      <dsp:nvSpPr>
        <dsp:cNvPr id="0" name=""/>
        <dsp:cNvSpPr/>
      </dsp:nvSpPr>
      <dsp:spPr>
        <a:xfrm>
          <a:off x="4103850" y="3321324"/>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C1D2B0C-6A52-402B-ACA6-9BF64CC54302}">
      <dsp:nvSpPr>
        <dsp:cNvPr id="0" name=""/>
        <dsp:cNvSpPr/>
      </dsp:nvSpPr>
      <dsp:spPr>
        <a:xfrm>
          <a:off x="4269336" y="2577257"/>
          <a:ext cx="1633075" cy="1412802"/>
        </a:xfrm>
        <a:prstGeom prst="hexagon">
          <a:avLst>
            <a:gd name="adj" fmla="val 28570"/>
            <a:gd name="vf" fmla="val 11547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endParaRPr lang="en-IN" sz="1500" b="1" kern="1200" dirty="0">
            <a:solidFill>
              <a:schemeClr val="bg1"/>
            </a:solidFill>
            <a:latin typeface="Garamond" panose="02020404030301010803" pitchFamily="18" charset="0"/>
          </a:endParaRPr>
        </a:p>
      </dsp:txBody>
      <dsp:txXfrm>
        <a:off x="4539971" y="2811388"/>
        <a:ext cx="1091805" cy="944540"/>
      </dsp:txXfrm>
    </dsp:sp>
    <dsp:sp modelId="{86EA896D-5738-417D-909E-DCFD577B2651}">
      <dsp:nvSpPr>
        <dsp:cNvPr id="0" name=""/>
        <dsp:cNvSpPr/>
      </dsp:nvSpPr>
      <dsp:spPr>
        <a:xfrm>
          <a:off x="2591760" y="3463236"/>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59ABEF5-A38F-42B6-A7FD-DF55D8143650}">
      <dsp:nvSpPr>
        <dsp:cNvPr id="0" name=""/>
        <dsp:cNvSpPr/>
      </dsp:nvSpPr>
      <dsp:spPr>
        <a:xfrm>
          <a:off x="2771616" y="3447198"/>
          <a:ext cx="1633075" cy="141280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r>
            <a:rPr lang="en-US" sz="1500" b="1" kern="1200" dirty="0">
              <a:solidFill>
                <a:schemeClr val="bg1"/>
              </a:solidFill>
              <a:latin typeface="Garamond" panose="02020404030301010803" pitchFamily="18" charset="0"/>
            </a:rPr>
            <a:t>Valuation of Inventory</a:t>
          </a:r>
          <a:endParaRPr lang="en-IN" sz="1500" b="1" kern="1200" dirty="0">
            <a:solidFill>
              <a:schemeClr val="bg1"/>
            </a:solidFill>
            <a:latin typeface="Garamond" panose="02020404030301010803" pitchFamily="18" charset="0"/>
          </a:endParaRPr>
        </a:p>
      </dsp:txBody>
      <dsp:txXfrm>
        <a:off x="3042251" y="3681329"/>
        <a:ext cx="1091805" cy="944540"/>
      </dsp:txXfrm>
    </dsp:sp>
    <dsp:sp modelId="{9C31246E-EAD6-42A9-B793-6BA77CD6AC68}">
      <dsp:nvSpPr>
        <dsp:cNvPr id="0" name=""/>
        <dsp:cNvSpPr/>
      </dsp:nvSpPr>
      <dsp:spPr>
        <a:xfrm>
          <a:off x="1699896" y="2252609"/>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E0FA810-5380-43D7-B573-575A042A010A}">
      <dsp:nvSpPr>
        <dsp:cNvPr id="0" name=""/>
        <dsp:cNvSpPr/>
      </dsp:nvSpPr>
      <dsp:spPr>
        <a:xfrm>
          <a:off x="1266943" y="2578229"/>
          <a:ext cx="1633075" cy="141280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r>
            <a:rPr lang="en-US" sz="1500" b="1" kern="1200" dirty="0">
              <a:solidFill>
                <a:schemeClr val="bg1"/>
              </a:solidFill>
              <a:latin typeface="Garamond" panose="02020404030301010803" pitchFamily="18" charset="0"/>
            </a:rPr>
            <a:t>Impact on all Foreign Currency Transactions</a:t>
          </a:r>
          <a:endParaRPr lang="en-IN" sz="1500" b="1" kern="1200" dirty="0">
            <a:solidFill>
              <a:schemeClr val="bg1"/>
            </a:solidFill>
            <a:latin typeface="Garamond" panose="02020404030301010803" pitchFamily="18" charset="0"/>
          </a:endParaRPr>
        </a:p>
      </dsp:txBody>
      <dsp:txXfrm>
        <a:off x="1537578" y="2812360"/>
        <a:ext cx="1091805" cy="944540"/>
      </dsp:txXfrm>
    </dsp:sp>
    <dsp:sp modelId="{41068D9B-BB5B-43FE-8842-E482EAB4CBE0}">
      <dsp:nvSpPr>
        <dsp:cNvPr id="0" name=""/>
        <dsp:cNvSpPr/>
      </dsp:nvSpPr>
      <dsp:spPr>
        <a:xfrm>
          <a:off x="1266943" y="867023"/>
          <a:ext cx="1633075" cy="1412802"/>
        </a:xfrm>
        <a:prstGeom prst="hexagon">
          <a:avLst>
            <a:gd name="adj" fmla="val 28570"/>
            <a:gd name="vf" fmla="val 11547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endParaRPr lang="en-IN" sz="1500" b="1" kern="1200" dirty="0">
            <a:solidFill>
              <a:schemeClr val="bg1"/>
            </a:solidFill>
            <a:latin typeface="Garamond" panose="02020404030301010803" pitchFamily="18" charset="0"/>
          </a:endParaRPr>
        </a:p>
      </dsp:txBody>
      <dsp:txXfrm>
        <a:off x="1537578" y="1101154"/>
        <a:ext cx="1091805" cy="9445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ADE0F-4579-40C1-B46B-53517FDD74C4}">
      <dsp:nvSpPr>
        <dsp:cNvPr id="0" name=""/>
        <dsp:cNvSpPr/>
      </dsp:nvSpPr>
      <dsp:spPr>
        <a:xfrm>
          <a:off x="1084010" y="45389"/>
          <a:ext cx="5569345" cy="2322035"/>
        </a:xfrm>
        <a:prstGeom prst="circularArrow">
          <a:avLst>
            <a:gd name="adj1" fmla="val 10980"/>
            <a:gd name="adj2" fmla="val 1142322"/>
            <a:gd name="adj3" fmla="val 4500000"/>
            <a:gd name="adj4" fmla="val 10800000"/>
            <a:gd name="adj5" fmla="val 125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DDECFE7-0BB0-4DB7-BD30-39ADD94E458D}">
      <dsp:nvSpPr>
        <dsp:cNvPr id="0" name=""/>
        <dsp:cNvSpPr/>
      </dsp:nvSpPr>
      <dsp:spPr>
        <a:xfrm>
          <a:off x="5" y="78435"/>
          <a:ext cx="2396941" cy="1582089"/>
        </a:xfrm>
        <a:prstGeom prst="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bg1"/>
              </a:solidFill>
              <a:latin typeface="Garamond" panose="02020404030301010803" pitchFamily="18" charset="0"/>
            </a:rPr>
            <a:t>Interest on enhanced compensation </a:t>
          </a:r>
        </a:p>
        <a:p>
          <a:pPr marL="0" lvl="0" indent="0" algn="ctr" defTabSz="889000">
            <a:lnSpc>
              <a:spcPct val="90000"/>
            </a:lnSpc>
            <a:spcBef>
              <a:spcPct val="0"/>
            </a:spcBef>
            <a:spcAft>
              <a:spcPct val="35000"/>
            </a:spcAft>
            <a:buNone/>
          </a:pPr>
          <a:r>
            <a:rPr lang="en-US" sz="2000" b="1" kern="1200" dirty="0">
              <a:solidFill>
                <a:schemeClr val="bg1"/>
              </a:solidFill>
              <a:latin typeface="Garamond" panose="02020404030301010803" pitchFamily="18" charset="0"/>
            </a:rPr>
            <a:t>Taxable on receipt basis</a:t>
          </a:r>
          <a:endParaRPr lang="en-IN" sz="2000" b="1" kern="1200" dirty="0">
            <a:solidFill>
              <a:schemeClr val="bg1"/>
            </a:solidFill>
            <a:latin typeface="Garamond" panose="02020404030301010803" pitchFamily="18" charset="0"/>
          </a:endParaRPr>
        </a:p>
      </dsp:txBody>
      <dsp:txXfrm>
        <a:off x="5" y="78435"/>
        <a:ext cx="2396941" cy="1582089"/>
      </dsp:txXfrm>
    </dsp:sp>
    <dsp:sp modelId="{774C58F5-4956-4322-8CBC-2B10ADE95EE0}">
      <dsp:nvSpPr>
        <dsp:cNvPr id="0" name=""/>
        <dsp:cNvSpPr/>
      </dsp:nvSpPr>
      <dsp:spPr>
        <a:xfrm>
          <a:off x="1287489" y="1385223"/>
          <a:ext cx="4545141" cy="2247121"/>
        </a:xfrm>
        <a:prstGeom prst="leftCircularArrow">
          <a:avLst>
            <a:gd name="adj1" fmla="val 10980"/>
            <a:gd name="adj2" fmla="val 1142322"/>
            <a:gd name="adj3" fmla="val 6300000"/>
            <a:gd name="adj4" fmla="val 18900000"/>
            <a:gd name="adj5" fmla="val 125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AD4F8C-8A29-4B9C-968C-9A4276CCD075}">
      <dsp:nvSpPr>
        <dsp:cNvPr id="0" name=""/>
        <dsp:cNvSpPr/>
      </dsp:nvSpPr>
      <dsp:spPr>
        <a:xfrm>
          <a:off x="4660529" y="1303269"/>
          <a:ext cx="2595441" cy="1707662"/>
        </a:xfrm>
        <a:prstGeom prst="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u="sng" kern="1200" dirty="0">
              <a:solidFill>
                <a:schemeClr val="bg1"/>
              </a:solidFill>
              <a:latin typeface="Garamond" panose="02020404030301010803" pitchFamily="18" charset="0"/>
            </a:rPr>
            <a:t>Taxation  of Export Incentives  or escalation of price</a:t>
          </a:r>
        </a:p>
        <a:p>
          <a:pPr marL="0" lvl="0" indent="0" algn="ctr" defTabSz="800100">
            <a:lnSpc>
              <a:spcPct val="90000"/>
            </a:lnSpc>
            <a:spcBef>
              <a:spcPct val="0"/>
            </a:spcBef>
            <a:spcAft>
              <a:spcPct val="35000"/>
            </a:spcAft>
            <a:buNone/>
          </a:pPr>
          <a:r>
            <a:rPr lang="en-IN" sz="1800" b="1" kern="1200" dirty="0">
              <a:solidFill>
                <a:schemeClr val="bg1"/>
              </a:solidFill>
              <a:latin typeface="Garamond" panose="02020404030301010803" pitchFamily="18" charset="0"/>
            </a:rPr>
            <a:t>Based on reasonable certainty is achieved</a:t>
          </a:r>
        </a:p>
      </dsp:txBody>
      <dsp:txXfrm>
        <a:off x="4660529" y="1303269"/>
        <a:ext cx="2595441" cy="1707662"/>
      </dsp:txXfrm>
    </dsp:sp>
    <dsp:sp modelId="{8F43797A-F552-4532-B406-E3059551E278}">
      <dsp:nvSpPr>
        <dsp:cNvPr id="0" name=""/>
        <dsp:cNvSpPr/>
      </dsp:nvSpPr>
      <dsp:spPr>
        <a:xfrm>
          <a:off x="2461573" y="3039860"/>
          <a:ext cx="3716576" cy="1535542"/>
        </a:xfrm>
        <a:prstGeom prst="blockArc">
          <a:avLst>
            <a:gd name="adj1" fmla="val 13500000"/>
            <a:gd name="adj2" fmla="val 10800000"/>
            <a:gd name="adj3" fmla="val 1274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AE95311-8BE0-4546-B943-491BC6AFD506}">
      <dsp:nvSpPr>
        <dsp:cNvPr id="0" name=""/>
        <dsp:cNvSpPr/>
      </dsp:nvSpPr>
      <dsp:spPr>
        <a:xfrm>
          <a:off x="6" y="3004758"/>
          <a:ext cx="2636635" cy="1670513"/>
        </a:xfrm>
        <a:prstGeom prst="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bg1"/>
              </a:solidFill>
              <a:latin typeface="Garamond" panose="02020404030301010803" pitchFamily="18" charset="0"/>
            </a:rPr>
            <a:t>Assistance by Central or State Govt. or any bodies </a:t>
          </a:r>
        </a:p>
        <a:p>
          <a:pPr marL="0" lvl="0" indent="0" algn="ctr" defTabSz="889000">
            <a:lnSpc>
              <a:spcPct val="90000"/>
            </a:lnSpc>
            <a:spcBef>
              <a:spcPct val="0"/>
            </a:spcBef>
            <a:spcAft>
              <a:spcPct val="35000"/>
            </a:spcAft>
            <a:buNone/>
          </a:pPr>
          <a:r>
            <a:rPr lang="en-US" sz="2000" b="1" u="none" kern="1200" dirty="0">
              <a:solidFill>
                <a:schemeClr val="bg1"/>
              </a:solidFill>
              <a:latin typeface="Garamond" panose="02020404030301010803" pitchFamily="18" charset="0"/>
            </a:rPr>
            <a:t>Taxable on </a:t>
          </a:r>
          <a:r>
            <a:rPr lang="en-US" sz="2000" b="1" kern="1200" dirty="0">
              <a:solidFill>
                <a:schemeClr val="bg1"/>
              </a:solidFill>
              <a:latin typeface="Garamond" panose="02020404030301010803" pitchFamily="18" charset="0"/>
            </a:rPr>
            <a:t>receipt basis</a:t>
          </a:r>
          <a:endParaRPr lang="en-IN" sz="2000" b="1" kern="1200" dirty="0">
            <a:solidFill>
              <a:schemeClr val="bg1"/>
            </a:solidFill>
            <a:latin typeface="Garamond" panose="02020404030301010803" pitchFamily="18" charset="0"/>
          </a:endParaRPr>
        </a:p>
      </dsp:txBody>
      <dsp:txXfrm>
        <a:off x="6" y="3004758"/>
        <a:ext cx="2636635" cy="16705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0A992-D4E3-4360-94D3-460DFBD0088C}">
      <dsp:nvSpPr>
        <dsp:cNvPr id="0" name=""/>
        <dsp:cNvSpPr/>
      </dsp:nvSpPr>
      <dsp:spPr>
        <a:xfrm>
          <a:off x="0" y="679116"/>
          <a:ext cx="7620000" cy="624425"/>
        </a:xfrm>
        <a:prstGeom prst="roundRect">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Garamond" panose="02020404030301010803" pitchFamily="18" charset="0"/>
            </a:rPr>
            <a:t>NEW PROVISON</a:t>
          </a:r>
          <a:endParaRPr lang="en-IN" sz="2400" kern="1200" dirty="0">
            <a:latin typeface="Garamond" panose="02020404030301010803" pitchFamily="18" charset="0"/>
          </a:endParaRPr>
        </a:p>
      </dsp:txBody>
      <dsp:txXfrm>
        <a:off x="30482" y="709598"/>
        <a:ext cx="7559036" cy="563461"/>
      </dsp:txXfrm>
    </dsp:sp>
    <dsp:sp modelId="{217486E6-9C52-4D87-A3CB-067BB2E60CC3}">
      <dsp:nvSpPr>
        <dsp:cNvPr id="0" name=""/>
        <dsp:cNvSpPr/>
      </dsp:nvSpPr>
      <dsp:spPr>
        <a:xfrm>
          <a:off x="0" y="2060394"/>
          <a:ext cx="7620000" cy="1216800"/>
        </a:xfrm>
        <a:prstGeom prst="roundRect">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latin typeface="Garamond" panose="02020404030301010803" pitchFamily="18" charset="0"/>
            </a:rPr>
            <a:t>Clarification provided about non-applicability of MAT provisions for the presumptive income</a:t>
          </a:r>
          <a:endParaRPr lang="en-IN" sz="2400" b="1" kern="1200" dirty="0">
            <a:latin typeface="Garamond" panose="02020404030301010803" pitchFamily="18" charset="0"/>
          </a:endParaRPr>
        </a:p>
      </dsp:txBody>
      <dsp:txXfrm>
        <a:off x="59399" y="2119793"/>
        <a:ext cx="7501202" cy="10980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4154C-BB7C-4493-A60E-463D2B27A95A}">
      <dsp:nvSpPr>
        <dsp:cNvPr id="0" name=""/>
        <dsp:cNvSpPr/>
      </dsp:nvSpPr>
      <dsp:spPr>
        <a:xfrm rot="5400000">
          <a:off x="-249509" y="252605"/>
          <a:ext cx="1663398" cy="1164379"/>
        </a:xfrm>
        <a:prstGeom prst="chevron">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bg1"/>
              </a:solidFill>
              <a:latin typeface="Garamond" panose="02020404030301010803" pitchFamily="18" charset="0"/>
            </a:rPr>
            <a:t>Erstwhile Provision</a:t>
          </a:r>
        </a:p>
      </dsp:txBody>
      <dsp:txXfrm rot="-5400000">
        <a:off x="1" y="585286"/>
        <a:ext cx="1164379" cy="499019"/>
      </dsp:txXfrm>
    </dsp:sp>
    <dsp:sp modelId="{4B71158A-3F04-4840-A207-60E10DC1C3EA}">
      <dsp:nvSpPr>
        <dsp:cNvPr id="0" name=""/>
        <dsp:cNvSpPr/>
      </dsp:nvSpPr>
      <dsp:spPr>
        <a:xfrm rot="5400000">
          <a:off x="3897304" y="-2729830"/>
          <a:ext cx="1081209" cy="6547060"/>
        </a:xfrm>
        <a:prstGeom prst="round2SameRect">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N" sz="1800" b="1" kern="1200" dirty="0">
              <a:solidFill>
                <a:schemeClr val="bg1"/>
              </a:solidFill>
              <a:latin typeface="Garamond" panose="02020404030301010803" pitchFamily="18" charset="0"/>
            </a:rPr>
            <a:t>AAR for the purpose of Customs Act 1962 was AAR constituted under Section 245O</a:t>
          </a:r>
        </a:p>
      </dsp:txBody>
      <dsp:txXfrm rot="-5400000">
        <a:off x="1164379" y="55875"/>
        <a:ext cx="6494280" cy="975649"/>
      </dsp:txXfrm>
    </dsp:sp>
    <dsp:sp modelId="{8B00A742-699D-401C-A8A9-9F3A457797BB}">
      <dsp:nvSpPr>
        <dsp:cNvPr id="0" name=""/>
        <dsp:cNvSpPr/>
      </dsp:nvSpPr>
      <dsp:spPr>
        <a:xfrm rot="5400000">
          <a:off x="-249509" y="1722709"/>
          <a:ext cx="1663398" cy="1164379"/>
        </a:xfrm>
        <a:prstGeom prst="chevron">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bg1"/>
              </a:solidFill>
              <a:latin typeface="Garamond" panose="02020404030301010803" pitchFamily="18" charset="0"/>
            </a:rPr>
            <a:t>New Provision </a:t>
          </a:r>
        </a:p>
      </dsp:txBody>
      <dsp:txXfrm rot="-5400000">
        <a:off x="1" y="2055390"/>
        <a:ext cx="1164379" cy="499019"/>
      </dsp:txXfrm>
    </dsp:sp>
    <dsp:sp modelId="{87E2461F-F47F-4944-A88D-3966343E5677}">
      <dsp:nvSpPr>
        <dsp:cNvPr id="0" name=""/>
        <dsp:cNvSpPr/>
      </dsp:nvSpPr>
      <dsp:spPr>
        <a:xfrm rot="5400000">
          <a:off x="3897304" y="-1259726"/>
          <a:ext cx="1081209" cy="6547060"/>
        </a:xfrm>
        <a:prstGeom prst="round2SameRect">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N" sz="1800" b="1" kern="1200" dirty="0">
              <a:solidFill>
                <a:schemeClr val="bg1"/>
              </a:solidFill>
              <a:latin typeface="Garamond" panose="02020404030301010803" pitchFamily="18" charset="0"/>
            </a:rPr>
            <a:t>Consequent to the new Customs Authority of Advance Ruling formed under Section 28EA of Customs Act 1962.</a:t>
          </a:r>
        </a:p>
      </dsp:txBody>
      <dsp:txXfrm rot="-5400000">
        <a:off x="1164379" y="1525979"/>
        <a:ext cx="6494280" cy="975649"/>
      </dsp:txXfrm>
    </dsp:sp>
    <dsp:sp modelId="{0FB01445-248A-4E24-AD5C-72DC1EBF5084}">
      <dsp:nvSpPr>
        <dsp:cNvPr id="0" name=""/>
        <dsp:cNvSpPr/>
      </dsp:nvSpPr>
      <dsp:spPr>
        <a:xfrm rot="5400000">
          <a:off x="-249509" y="3192813"/>
          <a:ext cx="1663398" cy="1164379"/>
        </a:xfrm>
        <a:prstGeom prst="chevron">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bg1"/>
              </a:solidFill>
              <a:latin typeface="Garamond" panose="02020404030301010803" pitchFamily="18" charset="0"/>
            </a:rPr>
            <a:t>Impact</a:t>
          </a:r>
        </a:p>
      </dsp:txBody>
      <dsp:txXfrm rot="-5400000">
        <a:off x="1" y="3525494"/>
        <a:ext cx="1164379" cy="499019"/>
      </dsp:txXfrm>
    </dsp:sp>
    <dsp:sp modelId="{F1C8B316-2F71-47BC-9974-2DAD580BEFC6}">
      <dsp:nvSpPr>
        <dsp:cNvPr id="0" name=""/>
        <dsp:cNvSpPr/>
      </dsp:nvSpPr>
      <dsp:spPr>
        <a:xfrm rot="5400000">
          <a:off x="3897304" y="210377"/>
          <a:ext cx="1081209" cy="6547060"/>
        </a:xfrm>
        <a:prstGeom prst="round2SameRect">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N" sz="1800" b="1" kern="1200" dirty="0">
              <a:solidFill>
                <a:schemeClr val="bg1"/>
              </a:solidFill>
              <a:latin typeface="Garamond" panose="02020404030301010803" pitchFamily="18" charset="0"/>
            </a:rPr>
            <a:t>AAR under 245O shall now act as appellate authority for the purpose of Customs Act and cease to be as regular AAR</a:t>
          </a:r>
        </a:p>
      </dsp:txBody>
      <dsp:txXfrm rot="-5400000">
        <a:off x="1164379" y="2996082"/>
        <a:ext cx="6494280" cy="97564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CF624-B392-4FFE-9AAA-D54F3507070A}">
      <dsp:nvSpPr>
        <dsp:cNvPr id="0" name=""/>
        <dsp:cNvSpPr/>
      </dsp:nvSpPr>
      <dsp:spPr>
        <a:xfrm>
          <a:off x="0" y="1176337"/>
          <a:ext cx="7929618" cy="156844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1028E-ECA4-4571-88C7-EEA6C318532D}">
      <dsp:nvSpPr>
        <dsp:cNvPr id="0" name=""/>
        <dsp:cNvSpPr/>
      </dsp:nvSpPr>
      <dsp:spPr>
        <a:xfrm>
          <a:off x="3571" y="68051"/>
          <a:ext cx="1717954" cy="1296245"/>
        </a:xfrm>
        <a:prstGeom prst="rect">
          <a:avLst/>
        </a:prstGeom>
        <a:solidFill>
          <a:srgbClr val="00206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Garamond" pitchFamily="18" charset="0"/>
            </a:rPr>
            <a:t>FY 2017-18 </a:t>
          </a:r>
        </a:p>
        <a:p>
          <a:pPr marL="0" lvl="0" indent="0" algn="ctr" defTabSz="622300">
            <a:lnSpc>
              <a:spcPct val="90000"/>
            </a:lnSpc>
            <a:spcBef>
              <a:spcPct val="0"/>
            </a:spcBef>
            <a:spcAft>
              <a:spcPct val="35000"/>
            </a:spcAft>
            <a:buNone/>
          </a:pPr>
          <a:r>
            <a:rPr lang="en-US" sz="1400" b="1" u="sng" kern="1200" dirty="0">
              <a:solidFill>
                <a:schemeClr val="bg1"/>
              </a:solidFill>
              <a:latin typeface="Garamond" pitchFamily="18" charset="0"/>
            </a:rPr>
            <a:t>CbCR</a:t>
          </a:r>
        </a:p>
        <a:p>
          <a:pPr marL="0" lvl="0" indent="0" algn="ctr" defTabSz="622300">
            <a:lnSpc>
              <a:spcPct val="90000"/>
            </a:lnSpc>
            <a:spcBef>
              <a:spcPct val="0"/>
            </a:spcBef>
            <a:spcAft>
              <a:spcPct val="35000"/>
            </a:spcAft>
            <a:buNone/>
          </a:pPr>
          <a:r>
            <a:rPr lang="en-US" sz="1400" b="1" kern="1200" dirty="0">
              <a:solidFill>
                <a:schemeClr val="bg1"/>
              </a:solidFill>
              <a:latin typeface="Garamond" pitchFamily="18" charset="0"/>
            </a:rPr>
            <a:t>Reporting Timelines</a:t>
          </a:r>
        </a:p>
        <a:p>
          <a:pPr marL="0" lvl="0" indent="0" algn="ctr" defTabSz="622300">
            <a:lnSpc>
              <a:spcPct val="90000"/>
            </a:lnSpc>
            <a:spcBef>
              <a:spcPct val="0"/>
            </a:spcBef>
            <a:spcAft>
              <a:spcPct val="35000"/>
            </a:spcAft>
            <a:buNone/>
          </a:pPr>
          <a:r>
            <a:rPr lang="en-US" sz="1400" b="1" kern="1200" dirty="0">
              <a:solidFill>
                <a:schemeClr val="bg1"/>
              </a:solidFill>
              <a:latin typeface="Garamond" pitchFamily="18" charset="0"/>
            </a:rPr>
            <a:t>31.03.2018</a:t>
          </a:r>
        </a:p>
      </dsp:txBody>
      <dsp:txXfrm>
        <a:off x="3571" y="68051"/>
        <a:ext cx="1717954" cy="1296245"/>
      </dsp:txXfrm>
    </dsp:sp>
    <dsp:sp modelId="{46EC9150-3BC2-4220-836E-BE8A2A35C268}">
      <dsp:nvSpPr>
        <dsp:cNvPr id="0" name=""/>
        <dsp:cNvSpPr/>
      </dsp:nvSpPr>
      <dsp:spPr>
        <a:xfrm>
          <a:off x="666493" y="1576464"/>
          <a:ext cx="392112" cy="392112"/>
        </a:xfrm>
        <a:prstGeom prst="ellipse">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DF030FB0-39ED-4EEC-BF15-733581FA6E7B}">
      <dsp:nvSpPr>
        <dsp:cNvPr id="0" name=""/>
        <dsp:cNvSpPr/>
      </dsp:nvSpPr>
      <dsp:spPr>
        <a:xfrm>
          <a:off x="1975217" y="2443044"/>
          <a:ext cx="1382369" cy="454332"/>
        </a:xfrm>
        <a:prstGeom prst="rect">
          <a:avLst/>
        </a:prstGeom>
        <a:solidFill>
          <a:srgbClr val="00206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Garamond" pitchFamily="18" charset="0"/>
            </a:rPr>
            <a:t>30.09.2018</a:t>
          </a:r>
        </a:p>
      </dsp:txBody>
      <dsp:txXfrm>
        <a:off x="1975217" y="2443044"/>
        <a:ext cx="1382369" cy="454332"/>
      </dsp:txXfrm>
    </dsp:sp>
    <dsp:sp modelId="{165B4212-918B-4C9A-891B-13C643DD03D1}">
      <dsp:nvSpPr>
        <dsp:cNvPr id="0" name=""/>
        <dsp:cNvSpPr/>
      </dsp:nvSpPr>
      <dsp:spPr>
        <a:xfrm>
          <a:off x="2470345" y="1960561"/>
          <a:ext cx="392112" cy="392112"/>
        </a:xfrm>
        <a:prstGeom prst="ellipse">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D1C7215C-ACF8-4479-BD70-3516EA128CE9}">
      <dsp:nvSpPr>
        <dsp:cNvPr id="0" name=""/>
        <dsp:cNvSpPr/>
      </dsp:nvSpPr>
      <dsp:spPr>
        <a:xfrm>
          <a:off x="3796970" y="996114"/>
          <a:ext cx="1346567" cy="413035"/>
        </a:xfrm>
        <a:prstGeom prst="rect">
          <a:avLst/>
        </a:prstGeom>
        <a:solidFill>
          <a:srgbClr val="00206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Garamond" pitchFamily="18" charset="0"/>
            </a:rPr>
            <a:t>30.11.2018</a:t>
          </a:r>
        </a:p>
      </dsp:txBody>
      <dsp:txXfrm>
        <a:off x="3796970" y="996114"/>
        <a:ext cx="1346567" cy="413035"/>
      </dsp:txXfrm>
    </dsp:sp>
    <dsp:sp modelId="{12209E39-9055-4972-813C-9856AF8C18EC}">
      <dsp:nvSpPr>
        <dsp:cNvPr id="0" name=""/>
        <dsp:cNvSpPr/>
      </dsp:nvSpPr>
      <dsp:spPr>
        <a:xfrm>
          <a:off x="4274198" y="1547004"/>
          <a:ext cx="392112" cy="392112"/>
        </a:xfrm>
        <a:prstGeom prst="ellipse">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D959B9C2-68EC-4299-9042-4E29E4011782}">
      <dsp:nvSpPr>
        <dsp:cNvPr id="0" name=""/>
        <dsp:cNvSpPr/>
      </dsp:nvSpPr>
      <dsp:spPr>
        <a:xfrm>
          <a:off x="5647070" y="2443040"/>
          <a:ext cx="1282418" cy="413035"/>
        </a:xfrm>
        <a:prstGeom prst="rect">
          <a:avLst/>
        </a:prstGeom>
        <a:solidFill>
          <a:srgbClr val="00206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Garamond" pitchFamily="18" charset="0"/>
            </a:rPr>
            <a:t>31.03.2019</a:t>
          </a:r>
        </a:p>
      </dsp:txBody>
      <dsp:txXfrm>
        <a:off x="5647070" y="2443040"/>
        <a:ext cx="1282418" cy="413035"/>
      </dsp:txXfrm>
    </dsp:sp>
    <dsp:sp modelId="{0B4C5370-29ED-478A-A823-B8D3017E5D71}">
      <dsp:nvSpPr>
        <dsp:cNvPr id="0" name=""/>
        <dsp:cNvSpPr/>
      </dsp:nvSpPr>
      <dsp:spPr>
        <a:xfrm>
          <a:off x="6078050" y="1913081"/>
          <a:ext cx="392112" cy="392112"/>
        </a:xfrm>
        <a:prstGeom prst="ellipse">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2B7BA-32C2-4EF4-B708-372B230E09A5}">
      <dsp:nvSpPr>
        <dsp:cNvPr id="0" name=""/>
        <dsp:cNvSpPr/>
      </dsp:nvSpPr>
      <dsp:spPr>
        <a:xfrm>
          <a:off x="1758" y="239047"/>
          <a:ext cx="1757027" cy="72604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chemeClr val="bg1"/>
              </a:solidFill>
              <a:latin typeface="Garamond" pitchFamily="18" charset="0"/>
            </a:rPr>
            <a:t>Senior Citizens</a:t>
          </a:r>
          <a:endParaRPr lang="en-US" sz="1800" b="1" kern="1200" dirty="0">
            <a:solidFill>
              <a:schemeClr val="bg1"/>
            </a:solidFill>
            <a:latin typeface="Garamond" pitchFamily="18" charset="0"/>
          </a:endParaRPr>
        </a:p>
      </dsp:txBody>
      <dsp:txXfrm>
        <a:off x="23023" y="260312"/>
        <a:ext cx="1714497" cy="683513"/>
      </dsp:txXfrm>
    </dsp:sp>
    <dsp:sp modelId="{5433380F-F497-4EFB-B2A6-1B6584A33EB8}">
      <dsp:nvSpPr>
        <dsp:cNvPr id="0" name=""/>
        <dsp:cNvSpPr/>
      </dsp:nvSpPr>
      <dsp:spPr>
        <a:xfrm>
          <a:off x="177460" y="965091"/>
          <a:ext cx="175702" cy="562684"/>
        </a:xfrm>
        <a:custGeom>
          <a:avLst/>
          <a:gdLst/>
          <a:ahLst/>
          <a:cxnLst/>
          <a:rect l="0" t="0" r="0" b="0"/>
          <a:pathLst>
            <a:path>
              <a:moveTo>
                <a:pt x="0" y="0"/>
              </a:moveTo>
              <a:lnTo>
                <a:pt x="0" y="562684"/>
              </a:lnTo>
              <a:lnTo>
                <a:pt x="175702" y="562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216A56-B162-4351-B171-CBCFBCBAAEFB}">
      <dsp:nvSpPr>
        <dsp:cNvPr id="0" name=""/>
        <dsp:cNvSpPr/>
      </dsp:nvSpPr>
      <dsp:spPr>
        <a:xfrm>
          <a:off x="353163" y="1164753"/>
          <a:ext cx="1405622" cy="72604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IN" sz="1300" b="1" kern="1200" dirty="0">
              <a:solidFill>
                <a:schemeClr val="bg1"/>
              </a:solidFill>
              <a:latin typeface="Garamond" pitchFamily="18" charset="0"/>
            </a:rPr>
            <a:t>Interest Income – move from 10K to 50K;</a:t>
          </a:r>
          <a:endParaRPr lang="en-US" sz="1300" b="1" kern="1200" dirty="0">
            <a:solidFill>
              <a:schemeClr val="bg1"/>
            </a:solidFill>
            <a:latin typeface="Garamond" pitchFamily="18" charset="0"/>
          </a:endParaRPr>
        </a:p>
      </dsp:txBody>
      <dsp:txXfrm>
        <a:off x="374428" y="1186018"/>
        <a:ext cx="1363092" cy="683513"/>
      </dsp:txXfrm>
    </dsp:sp>
    <dsp:sp modelId="{C3566E9A-07B7-47CF-9017-7D290CFA3D96}">
      <dsp:nvSpPr>
        <dsp:cNvPr id="0" name=""/>
        <dsp:cNvSpPr/>
      </dsp:nvSpPr>
      <dsp:spPr>
        <a:xfrm>
          <a:off x="177460" y="965091"/>
          <a:ext cx="175702" cy="1488390"/>
        </a:xfrm>
        <a:custGeom>
          <a:avLst/>
          <a:gdLst/>
          <a:ahLst/>
          <a:cxnLst/>
          <a:rect l="0" t="0" r="0" b="0"/>
          <a:pathLst>
            <a:path>
              <a:moveTo>
                <a:pt x="0" y="0"/>
              </a:moveTo>
              <a:lnTo>
                <a:pt x="0" y="1488390"/>
              </a:lnTo>
              <a:lnTo>
                <a:pt x="175702" y="14883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D84F45-5AF5-40E6-95E7-CAED7814683B}">
      <dsp:nvSpPr>
        <dsp:cNvPr id="0" name=""/>
        <dsp:cNvSpPr/>
      </dsp:nvSpPr>
      <dsp:spPr>
        <a:xfrm>
          <a:off x="353163" y="2090459"/>
          <a:ext cx="1405622" cy="72604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IN" sz="1300" b="1" kern="1200" dirty="0">
              <a:solidFill>
                <a:schemeClr val="bg1"/>
              </a:solidFill>
              <a:latin typeface="Garamond" pitchFamily="18" charset="0"/>
            </a:rPr>
            <a:t>Hike in deduction in 80D - 30K to 50K;</a:t>
          </a:r>
          <a:endParaRPr lang="en-US" sz="1300" b="1" kern="1200" dirty="0">
            <a:solidFill>
              <a:schemeClr val="bg1"/>
            </a:solidFill>
            <a:latin typeface="Garamond" pitchFamily="18" charset="0"/>
          </a:endParaRPr>
        </a:p>
      </dsp:txBody>
      <dsp:txXfrm>
        <a:off x="374428" y="2111724"/>
        <a:ext cx="1363092" cy="683513"/>
      </dsp:txXfrm>
    </dsp:sp>
    <dsp:sp modelId="{D1B3B2AD-5AE5-4871-A38F-6683673C4E04}">
      <dsp:nvSpPr>
        <dsp:cNvPr id="0" name=""/>
        <dsp:cNvSpPr/>
      </dsp:nvSpPr>
      <dsp:spPr>
        <a:xfrm>
          <a:off x="177460" y="965091"/>
          <a:ext cx="175702" cy="2414096"/>
        </a:xfrm>
        <a:custGeom>
          <a:avLst/>
          <a:gdLst/>
          <a:ahLst/>
          <a:cxnLst/>
          <a:rect l="0" t="0" r="0" b="0"/>
          <a:pathLst>
            <a:path>
              <a:moveTo>
                <a:pt x="0" y="0"/>
              </a:moveTo>
              <a:lnTo>
                <a:pt x="0" y="2414096"/>
              </a:lnTo>
              <a:lnTo>
                <a:pt x="175702" y="2414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431115-529D-46EB-A56D-DCEC971AB02F}">
      <dsp:nvSpPr>
        <dsp:cNvPr id="0" name=""/>
        <dsp:cNvSpPr/>
      </dsp:nvSpPr>
      <dsp:spPr>
        <a:xfrm>
          <a:off x="353163" y="3016165"/>
          <a:ext cx="1405622" cy="72604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IN" sz="1300" b="1" kern="1200" dirty="0">
              <a:solidFill>
                <a:schemeClr val="bg1"/>
              </a:solidFill>
              <a:latin typeface="Garamond" pitchFamily="18" charset="0"/>
            </a:rPr>
            <a:t>Hike in deduction in 80DDB - 60K/80K to 100K;</a:t>
          </a:r>
          <a:endParaRPr lang="en-US" sz="1300" b="1" kern="1200" dirty="0">
            <a:solidFill>
              <a:schemeClr val="bg1"/>
            </a:solidFill>
            <a:latin typeface="Garamond" pitchFamily="18" charset="0"/>
          </a:endParaRPr>
        </a:p>
      </dsp:txBody>
      <dsp:txXfrm>
        <a:off x="374428" y="3037430"/>
        <a:ext cx="1363092" cy="683513"/>
      </dsp:txXfrm>
    </dsp:sp>
    <dsp:sp modelId="{7A87764E-2135-45EA-975B-5CA90AFBF07E}">
      <dsp:nvSpPr>
        <dsp:cNvPr id="0" name=""/>
        <dsp:cNvSpPr/>
      </dsp:nvSpPr>
      <dsp:spPr>
        <a:xfrm>
          <a:off x="177460" y="965091"/>
          <a:ext cx="175702" cy="3339802"/>
        </a:xfrm>
        <a:custGeom>
          <a:avLst/>
          <a:gdLst/>
          <a:ahLst/>
          <a:cxnLst/>
          <a:rect l="0" t="0" r="0" b="0"/>
          <a:pathLst>
            <a:path>
              <a:moveTo>
                <a:pt x="0" y="0"/>
              </a:moveTo>
              <a:lnTo>
                <a:pt x="0" y="3339802"/>
              </a:lnTo>
              <a:lnTo>
                <a:pt x="175702" y="3339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FAFDE-5B3E-4239-9330-0A67E910BC83}">
      <dsp:nvSpPr>
        <dsp:cNvPr id="0" name=""/>
        <dsp:cNvSpPr/>
      </dsp:nvSpPr>
      <dsp:spPr>
        <a:xfrm>
          <a:off x="353163" y="3941871"/>
          <a:ext cx="1405622" cy="72604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IN" sz="1300" b="1" kern="1200" dirty="0">
              <a:solidFill>
                <a:schemeClr val="bg1"/>
              </a:solidFill>
              <a:latin typeface="Garamond" pitchFamily="18" charset="0"/>
            </a:rPr>
            <a:t>Vaya Vandana Yojana – Invest limit doubled Rs.15 lacs;</a:t>
          </a:r>
        </a:p>
      </dsp:txBody>
      <dsp:txXfrm>
        <a:off x="374428" y="3963136"/>
        <a:ext cx="1363092" cy="683513"/>
      </dsp:txXfrm>
    </dsp:sp>
    <dsp:sp modelId="{301A3708-5EEC-4D6D-A031-A01D409038FF}">
      <dsp:nvSpPr>
        <dsp:cNvPr id="0" name=""/>
        <dsp:cNvSpPr/>
      </dsp:nvSpPr>
      <dsp:spPr>
        <a:xfrm>
          <a:off x="2158110" y="239047"/>
          <a:ext cx="1757027" cy="72604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chemeClr val="bg1"/>
              </a:solidFill>
              <a:latin typeface="Garamond" pitchFamily="18" charset="0"/>
            </a:rPr>
            <a:t>Runway to New Employment Opportunities</a:t>
          </a:r>
          <a:endParaRPr lang="en-US" sz="1800" b="1" kern="1200" dirty="0">
            <a:solidFill>
              <a:schemeClr val="bg1"/>
            </a:solidFill>
            <a:latin typeface="Garamond" pitchFamily="18" charset="0"/>
          </a:endParaRPr>
        </a:p>
      </dsp:txBody>
      <dsp:txXfrm>
        <a:off x="2179375" y="260312"/>
        <a:ext cx="1714497" cy="683513"/>
      </dsp:txXfrm>
    </dsp:sp>
    <dsp:sp modelId="{0C938EB7-0618-4567-8672-B81D1DE052BD}">
      <dsp:nvSpPr>
        <dsp:cNvPr id="0" name=""/>
        <dsp:cNvSpPr/>
      </dsp:nvSpPr>
      <dsp:spPr>
        <a:xfrm>
          <a:off x="2333812" y="965091"/>
          <a:ext cx="175702" cy="711636"/>
        </a:xfrm>
        <a:custGeom>
          <a:avLst/>
          <a:gdLst/>
          <a:ahLst/>
          <a:cxnLst/>
          <a:rect l="0" t="0" r="0" b="0"/>
          <a:pathLst>
            <a:path>
              <a:moveTo>
                <a:pt x="0" y="0"/>
              </a:moveTo>
              <a:lnTo>
                <a:pt x="0" y="711636"/>
              </a:lnTo>
              <a:lnTo>
                <a:pt x="175702" y="7116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D124C-756E-452C-BE9D-168E00168DD0}">
      <dsp:nvSpPr>
        <dsp:cNvPr id="0" name=""/>
        <dsp:cNvSpPr/>
      </dsp:nvSpPr>
      <dsp:spPr>
        <a:xfrm>
          <a:off x="2509515" y="1164753"/>
          <a:ext cx="1405622" cy="1023947"/>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IN" sz="1300" b="1" kern="1200" dirty="0">
              <a:solidFill>
                <a:schemeClr val="bg1"/>
              </a:solidFill>
              <a:latin typeface="Garamond" pitchFamily="18" charset="0"/>
            </a:rPr>
            <a:t>For 3 years 8.33% employee share of PF will be borne by government for new employee;</a:t>
          </a:r>
          <a:endParaRPr lang="en-US" sz="1300" b="1" kern="1200" dirty="0">
            <a:solidFill>
              <a:schemeClr val="bg1"/>
            </a:solidFill>
            <a:latin typeface="Garamond" pitchFamily="18" charset="0"/>
          </a:endParaRPr>
        </a:p>
      </dsp:txBody>
      <dsp:txXfrm>
        <a:off x="2539505" y="1194743"/>
        <a:ext cx="1345642" cy="963967"/>
      </dsp:txXfrm>
    </dsp:sp>
    <dsp:sp modelId="{BB8BDEC9-896A-4D0E-AD77-312260E3113F}">
      <dsp:nvSpPr>
        <dsp:cNvPr id="0" name=""/>
        <dsp:cNvSpPr/>
      </dsp:nvSpPr>
      <dsp:spPr>
        <a:xfrm>
          <a:off x="2333812" y="965091"/>
          <a:ext cx="188021" cy="2303802"/>
        </a:xfrm>
        <a:custGeom>
          <a:avLst/>
          <a:gdLst/>
          <a:ahLst/>
          <a:cxnLst/>
          <a:rect l="0" t="0" r="0" b="0"/>
          <a:pathLst>
            <a:path>
              <a:moveTo>
                <a:pt x="0" y="0"/>
              </a:moveTo>
              <a:lnTo>
                <a:pt x="0" y="2303802"/>
              </a:lnTo>
              <a:lnTo>
                <a:pt x="188021" y="2303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C7692-51CA-4F4B-AF1B-544242A88099}">
      <dsp:nvSpPr>
        <dsp:cNvPr id="0" name=""/>
        <dsp:cNvSpPr/>
      </dsp:nvSpPr>
      <dsp:spPr>
        <a:xfrm>
          <a:off x="2521834" y="2456121"/>
          <a:ext cx="1405622" cy="1625546"/>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IN" sz="1300" b="1" kern="1200" dirty="0">
              <a:solidFill>
                <a:schemeClr val="bg1"/>
              </a:solidFill>
              <a:latin typeface="Garamond" pitchFamily="18" charset="0"/>
            </a:rPr>
            <a:t>For 3 years 12% employee share of PF will be borne by government for new employee in textile, leather and footwear industry;</a:t>
          </a:r>
          <a:endParaRPr lang="en-US" sz="1300" b="1" kern="1200" dirty="0">
            <a:solidFill>
              <a:schemeClr val="bg1"/>
            </a:solidFill>
            <a:latin typeface="Garamond" pitchFamily="18" charset="0"/>
          </a:endParaRPr>
        </a:p>
      </dsp:txBody>
      <dsp:txXfrm>
        <a:off x="2563003" y="2497290"/>
        <a:ext cx="1323284" cy="1543208"/>
      </dsp:txXfrm>
    </dsp:sp>
    <dsp:sp modelId="{3E0931CF-C5FC-432F-9638-24A6F18753A9}">
      <dsp:nvSpPr>
        <dsp:cNvPr id="0" name=""/>
        <dsp:cNvSpPr/>
      </dsp:nvSpPr>
      <dsp:spPr>
        <a:xfrm>
          <a:off x="4314462" y="239047"/>
          <a:ext cx="1757027" cy="72604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chemeClr val="bg1"/>
              </a:solidFill>
              <a:latin typeface="Garamond" pitchFamily="18" charset="0"/>
            </a:rPr>
            <a:t>Women Empowerment</a:t>
          </a:r>
          <a:endParaRPr lang="en-US" sz="1800" b="1" kern="1200" dirty="0">
            <a:solidFill>
              <a:schemeClr val="bg1"/>
            </a:solidFill>
            <a:latin typeface="Garamond" pitchFamily="18" charset="0"/>
          </a:endParaRPr>
        </a:p>
      </dsp:txBody>
      <dsp:txXfrm>
        <a:off x="4335727" y="260312"/>
        <a:ext cx="1714497" cy="683513"/>
      </dsp:txXfrm>
    </dsp:sp>
    <dsp:sp modelId="{EC2A91B4-5A79-48CF-B321-CD4BAE027B3B}">
      <dsp:nvSpPr>
        <dsp:cNvPr id="0" name=""/>
        <dsp:cNvSpPr/>
      </dsp:nvSpPr>
      <dsp:spPr>
        <a:xfrm>
          <a:off x="4490164" y="965091"/>
          <a:ext cx="175702" cy="659703"/>
        </a:xfrm>
        <a:custGeom>
          <a:avLst/>
          <a:gdLst/>
          <a:ahLst/>
          <a:cxnLst/>
          <a:rect l="0" t="0" r="0" b="0"/>
          <a:pathLst>
            <a:path>
              <a:moveTo>
                <a:pt x="0" y="0"/>
              </a:moveTo>
              <a:lnTo>
                <a:pt x="0" y="659703"/>
              </a:lnTo>
              <a:lnTo>
                <a:pt x="175702" y="6597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3EE14-CCED-4DD1-A1CC-FCEDCDA90C28}">
      <dsp:nvSpPr>
        <dsp:cNvPr id="0" name=""/>
        <dsp:cNvSpPr/>
      </dsp:nvSpPr>
      <dsp:spPr>
        <a:xfrm>
          <a:off x="4665867" y="1164753"/>
          <a:ext cx="1405622" cy="92008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IN" sz="1300" b="1" kern="1200" dirty="0">
              <a:solidFill>
                <a:schemeClr val="bg1"/>
              </a:solidFill>
              <a:latin typeface="Garamond" pitchFamily="18" charset="0"/>
            </a:rPr>
            <a:t>Reduction Employees’ Contribution of PF from 12% to 8%</a:t>
          </a:r>
          <a:endParaRPr lang="en-US" sz="1300" b="1" kern="1200" dirty="0">
            <a:solidFill>
              <a:schemeClr val="bg1"/>
            </a:solidFill>
            <a:latin typeface="Garamond" pitchFamily="18" charset="0"/>
          </a:endParaRPr>
        </a:p>
      </dsp:txBody>
      <dsp:txXfrm>
        <a:off x="4692815" y="1191701"/>
        <a:ext cx="1351726" cy="866187"/>
      </dsp:txXfrm>
    </dsp:sp>
    <dsp:sp modelId="{EC6BB11F-01E0-4C35-8E30-10568B6DE3A3}">
      <dsp:nvSpPr>
        <dsp:cNvPr id="0" name=""/>
        <dsp:cNvSpPr/>
      </dsp:nvSpPr>
      <dsp:spPr>
        <a:xfrm>
          <a:off x="4490164" y="965091"/>
          <a:ext cx="175702" cy="1682429"/>
        </a:xfrm>
        <a:custGeom>
          <a:avLst/>
          <a:gdLst/>
          <a:ahLst/>
          <a:cxnLst/>
          <a:rect l="0" t="0" r="0" b="0"/>
          <a:pathLst>
            <a:path>
              <a:moveTo>
                <a:pt x="0" y="0"/>
              </a:moveTo>
              <a:lnTo>
                <a:pt x="0" y="1682429"/>
              </a:lnTo>
              <a:lnTo>
                <a:pt x="175702" y="16824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9A4AF9-6C8D-461B-82FF-303D1873C243}">
      <dsp:nvSpPr>
        <dsp:cNvPr id="0" name=""/>
        <dsp:cNvSpPr/>
      </dsp:nvSpPr>
      <dsp:spPr>
        <a:xfrm>
          <a:off x="4665867" y="2284499"/>
          <a:ext cx="1405622" cy="72604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IN" sz="1300" b="1" kern="1200" dirty="0">
              <a:solidFill>
                <a:schemeClr val="bg1"/>
              </a:solidFill>
              <a:latin typeface="Garamond" pitchFamily="18" charset="0"/>
            </a:rPr>
            <a:t>Increase in maternity leave from 12 to 26 weeks;</a:t>
          </a:r>
        </a:p>
      </dsp:txBody>
      <dsp:txXfrm>
        <a:off x="4687132" y="2305764"/>
        <a:ext cx="1363092" cy="683513"/>
      </dsp:txXfrm>
    </dsp:sp>
    <dsp:sp modelId="{82531597-7428-4E1D-9FD9-432BC871DF36}">
      <dsp:nvSpPr>
        <dsp:cNvPr id="0" name=""/>
        <dsp:cNvSpPr/>
      </dsp:nvSpPr>
      <dsp:spPr>
        <a:xfrm>
          <a:off x="6470814" y="239047"/>
          <a:ext cx="1757027" cy="72604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solidFill>
              <a:latin typeface="Garamond" pitchFamily="18" charset="0"/>
            </a:rPr>
            <a:t>Ease</a:t>
          </a:r>
          <a:r>
            <a:rPr lang="en-IN" sz="1800" b="1" kern="1200" dirty="0">
              <a:solidFill>
                <a:schemeClr val="bg1"/>
              </a:solidFill>
              <a:latin typeface="Garamond" pitchFamily="18" charset="0"/>
            </a:rPr>
            <a:t> of Doing Business – Companies</a:t>
          </a:r>
          <a:endParaRPr lang="en-US" sz="1800" b="1" kern="1200" dirty="0">
            <a:solidFill>
              <a:schemeClr val="bg1"/>
            </a:solidFill>
            <a:latin typeface="Garamond" pitchFamily="18" charset="0"/>
          </a:endParaRPr>
        </a:p>
      </dsp:txBody>
      <dsp:txXfrm>
        <a:off x="6492079" y="260312"/>
        <a:ext cx="1714497" cy="683513"/>
      </dsp:txXfrm>
    </dsp:sp>
    <dsp:sp modelId="{156BA954-3A43-413F-B580-410D5E466D1D}">
      <dsp:nvSpPr>
        <dsp:cNvPr id="0" name=""/>
        <dsp:cNvSpPr/>
      </dsp:nvSpPr>
      <dsp:spPr>
        <a:xfrm>
          <a:off x="6646517" y="965091"/>
          <a:ext cx="175702" cy="1107254"/>
        </a:xfrm>
        <a:custGeom>
          <a:avLst/>
          <a:gdLst/>
          <a:ahLst/>
          <a:cxnLst/>
          <a:rect l="0" t="0" r="0" b="0"/>
          <a:pathLst>
            <a:path>
              <a:moveTo>
                <a:pt x="0" y="0"/>
              </a:moveTo>
              <a:lnTo>
                <a:pt x="0" y="1107254"/>
              </a:lnTo>
              <a:lnTo>
                <a:pt x="175702" y="110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FD330-8968-47E6-B643-F78A0555AD31}">
      <dsp:nvSpPr>
        <dsp:cNvPr id="0" name=""/>
        <dsp:cNvSpPr/>
      </dsp:nvSpPr>
      <dsp:spPr>
        <a:xfrm>
          <a:off x="6822219" y="1164753"/>
          <a:ext cx="1405622" cy="1815185"/>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IN" sz="1300" b="1" kern="1200" dirty="0">
              <a:solidFill>
                <a:schemeClr val="bg1"/>
              </a:solidFill>
              <a:latin typeface="Garamond" pitchFamily="18" charset="0"/>
            </a:rPr>
            <a:t>Transfer of immovable property by Holding to 100% Indian Subsidiary and vice versa exempt;</a:t>
          </a:r>
          <a:endParaRPr lang="en-US" sz="1300" b="1" kern="1200" dirty="0">
            <a:solidFill>
              <a:schemeClr val="bg1"/>
            </a:solidFill>
            <a:latin typeface="Garamond" pitchFamily="18" charset="0"/>
          </a:endParaRPr>
        </a:p>
      </dsp:txBody>
      <dsp:txXfrm>
        <a:off x="6863388" y="1205922"/>
        <a:ext cx="1323284" cy="1732847"/>
      </dsp:txXfrm>
    </dsp:sp>
    <dsp:sp modelId="{2B327B31-089A-42F9-A6A0-23843AEE1EED}">
      <dsp:nvSpPr>
        <dsp:cNvPr id="0" name=""/>
        <dsp:cNvSpPr/>
      </dsp:nvSpPr>
      <dsp:spPr>
        <a:xfrm>
          <a:off x="6646517" y="965091"/>
          <a:ext cx="175702" cy="2497794"/>
        </a:xfrm>
        <a:custGeom>
          <a:avLst/>
          <a:gdLst/>
          <a:ahLst/>
          <a:cxnLst/>
          <a:rect l="0" t="0" r="0" b="0"/>
          <a:pathLst>
            <a:path>
              <a:moveTo>
                <a:pt x="0" y="0"/>
              </a:moveTo>
              <a:lnTo>
                <a:pt x="0" y="2497794"/>
              </a:lnTo>
              <a:lnTo>
                <a:pt x="175702" y="24977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6011A-CEE3-4F21-9CDC-844062C973C6}">
      <dsp:nvSpPr>
        <dsp:cNvPr id="0" name=""/>
        <dsp:cNvSpPr/>
      </dsp:nvSpPr>
      <dsp:spPr>
        <a:xfrm>
          <a:off x="6822219" y="3099864"/>
          <a:ext cx="1405622" cy="726043"/>
        </a:xfrm>
        <a:prstGeom prst="roundRect">
          <a:avLst>
            <a:gd name="adj" fmla="val 10000"/>
          </a:avLst>
        </a:prstGeom>
        <a:solidFill>
          <a:schemeClr val="accent1">
            <a:lumMod val="5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IN" sz="1300" b="1" kern="1200" dirty="0">
              <a:solidFill>
                <a:schemeClr val="bg1"/>
              </a:solidFill>
              <a:latin typeface="Garamond" pitchFamily="18" charset="0"/>
            </a:rPr>
            <a:t>Tax rate 25% on profits for T/O up to Rs.250 crores;</a:t>
          </a:r>
          <a:endParaRPr lang="en-US" sz="1300" b="1" kern="1200" dirty="0">
            <a:solidFill>
              <a:schemeClr val="bg1"/>
            </a:solidFill>
            <a:latin typeface="Garamond" pitchFamily="18" charset="0"/>
          </a:endParaRPr>
        </a:p>
      </dsp:txBody>
      <dsp:txXfrm>
        <a:off x="6843484" y="3121129"/>
        <a:ext cx="1363092" cy="68351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E2A18-CCAC-4A09-AD37-27D53E619625}">
      <dsp:nvSpPr>
        <dsp:cNvPr id="0" name=""/>
        <dsp:cNvSpPr/>
      </dsp:nvSpPr>
      <dsp:spPr>
        <a:xfrm>
          <a:off x="3321166" y="1382776"/>
          <a:ext cx="1810238" cy="1124015"/>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IN" sz="1400" b="1" u="sng" kern="1200" dirty="0">
              <a:latin typeface="Garamond" pitchFamily="18" charset="0"/>
            </a:rPr>
            <a:t>Section 47 </a:t>
          </a:r>
          <a:r>
            <a:rPr lang="en-IN" sz="1400" b="1" kern="1200" dirty="0">
              <a:latin typeface="Garamond" pitchFamily="18" charset="0"/>
            </a:rPr>
            <a:t> </a:t>
          </a:r>
        </a:p>
        <a:p>
          <a:pPr marL="0" lvl="0" indent="0" algn="ctr" defTabSz="622300" rtl="0">
            <a:lnSpc>
              <a:spcPct val="90000"/>
            </a:lnSpc>
            <a:spcBef>
              <a:spcPct val="0"/>
            </a:spcBef>
            <a:spcAft>
              <a:spcPct val="35000"/>
            </a:spcAft>
            <a:buNone/>
          </a:pPr>
          <a:endParaRPr lang="en-IN" sz="1400" b="1" kern="1200" dirty="0">
            <a:latin typeface="Garamond" pitchFamily="18" charset="0"/>
          </a:endParaRPr>
        </a:p>
        <a:p>
          <a:pPr marL="0" lvl="0" indent="0" algn="ctr" defTabSz="622300" rtl="0">
            <a:lnSpc>
              <a:spcPct val="90000"/>
            </a:lnSpc>
            <a:spcBef>
              <a:spcPct val="0"/>
            </a:spcBef>
            <a:spcAft>
              <a:spcPct val="35000"/>
            </a:spcAft>
            <a:buNone/>
          </a:pPr>
          <a:r>
            <a:rPr lang="en-IN" sz="1400" b="1" kern="1200" dirty="0">
              <a:latin typeface="Garamond" pitchFamily="18" charset="0"/>
            </a:rPr>
            <a:t>Regarded as not a transfer</a:t>
          </a:r>
          <a:endParaRPr lang="en-US" sz="1400" b="1" kern="1200" dirty="0">
            <a:latin typeface="Garamond" pitchFamily="18" charset="0"/>
          </a:endParaRPr>
        </a:p>
      </dsp:txBody>
      <dsp:txXfrm>
        <a:off x="3586269" y="1547384"/>
        <a:ext cx="1280032" cy="794799"/>
      </dsp:txXfrm>
    </dsp:sp>
    <dsp:sp modelId="{19EF6233-1983-4126-8E31-92CA82ECB2AD}">
      <dsp:nvSpPr>
        <dsp:cNvPr id="0" name=""/>
        <dsp:cNvSpPr/>
      </dsp:nvSpPr>
      <dsp:spPr>
        <a:xfrm rot="11731692">
          <a:off x="1550372" y="1288710"/>
          <a:ext cx="1782321" cy="3203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A46F3-B1E0-4301-8475-C8D8808AD26E}">
      <dsp:nvSpPr>
        <dsp:cNvPr id="0" name=""/>
        <dsp:cNvSpPr/>
      </dsp:nvSpPr>
      <dsp:spPr>
        <a:xfrm>
          <a:off x="500067" y="545388"/>
          <a:ext cx="2165667" cy="132983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622300" rtl="0">
            <a:lnSpc>
              <a:spcPct val="90000"/>
            </a:lnSpc>
            <a:spcBef>
              <a:spcPct val="0"/>
            </a:spcBef>
            <a:spcAft>
              <a:spcPct val="35000"/>
            </a:spcAft>
            <a:buNone/>
          </a:pPr>
          <a:r>
            <a:rPr lang="en-IN" sz="1400" b="1" kern="1200" dirty="0">
              <a:latin typeface="Garamond" pitchFamily="18" charset="0"/>
            </a:rPr>
            <a:t>-Capital Asset Bonds</a:t>
          </a:r>
        </a:p>
        <a:p>
          <a:pPr marL="0" lvl="0" indent="0" algn="l" defTabSz="622300" rtl="0">
            <a:lnSpc>
              <a:spcPct val="90000"/>
            </a:lnSpc>
            <a:spcBef>
              <a:spcPct val="0"/>
            </a:spcBef>
            <a:spcAft>
              <a:spcPct val="35000"/>
            </a:spcAft>
            <a:buNone/>
          </a:pPr>
          <a:r>
            <a:rPr lang="en-IN" sz="1400" b="1" kern="1200" dirty="0">
              <a:latin typeface="Garamond" pitchFamily="18" charset="0"/>
            </a:rPr>
            <a:t>-GDR </a:t>
          </a:r>
        </a:p>
        <a:p>
          <a:pPr marL="0" lvl="0" indent="0" algn="l" defTabSz="622300" rtl="0">
            <a:lnSpc>
              <a:spcPct val="90000"/>
            </a:lnSpc>
            <a:spcBef>
              <a:spcPct val="0"/>
            </a:spcBef>
            <a:spcAft>
              <a:spcPct val="35000"/>
            </a:spcAft>
            <a:buNone/>
          </a:pPr>
          <a:r>
            <a:rPr lang="en-IN" sz="1400" b="1" kern="1200" dirty="0">
              <a:latin typeface="Garamond" pitchFamily="18" charset="0"/>
            </a:rPr>
            <a:t>-Rupee Denominated Bonds</a:t>
          </a:r>
        </a:p>
        <a:p>
          <a:pPr marL="0" lvl="0" indent="0" algn="l" defTabSz="622300" rtl="0">
            <a:lnSpc>
              <a:spcPct val="90000"/>
            </a:lnSpc>
            <a:spcBef>
              <a:spcPct val="0"/>
            </a:spcBef>
            <a:spcAft>
              <a:spcPct val="35000"/>
            </a:spcAft>
            <a:buNone/>
          </a:pPr>
          <a:r>
            <a:rPr lang="en-IN" sz="1400" b="1" kern="1200" dirty="0">
              <a:latin typeface="Garamond" pitchFamily="18" charset="0"/>
            </a:rPr>
            <a:t>-Derivates</a:t>
          </a:r>
          <a:endParaRPr lang="en-US" sz="1400" b="1" kern="1200" dirty="0">
            <a:latin typeface="Garamond" pitchFamily="18" charset="0"/>
          </a:endParaRPr>
        </a:p>
      </dsp:txBody>
      <dsp:txXfrm>
        <a:off x="539017" y="584338"/>
        <a:ext cx="2087767" cy="1251939"/>
      </dsp:txXfrm>
    </dsp:sp>
    <dsp:sp modelId="{9529CC05-0845-4987-A7C2-506D1D5FD56A}">
      <dsp:nvSpPr>
        <dsp:cNvPr id="0" name=""/>
        <dsp:cNvSpPr/>
      </dsp:nvSpPr>
      <dsp:spPr>
        <a:xfrm rot="16200000">
          <a:off x="3796060" y="742300"/>
          <a:ext cx="860449" cy="3203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E9089-8A8C-459C-B989-017A647F90FB}">
      <dsp:nvSpPr>
        <dsp:cNvPr id="0" name=""/>
        <dsp:cNvSpPr/>
      </dsp:nvSpPr>
      <dsp:spPr>
        <a:xfrm>
          <a:off x="2901303" y="-44574"/>
          <a:ext cx="2649963" cy="1033644"/>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IN" sz="1400" b="1" kern="1200" dirty="0">
              <a:latin typeface="Garamond" pitchFamily="18" charset="0"/>
            </a:rPr>
            <a:t>Transacted by Non Resident  </a:t>
          </a:r>
        </a:p>
        <a:p>
          <a:pPr marL="0" lvl="0" indent="0" algn="ctr" defTabSz="622300" rtl="0">
            <a:lnSpc>
              <a:spcPct val="90000"/>
            </a:lnSpc>
            <a:spcBef>
              <a:spcPct val="0"/>
            </a:spcBef>
            <a:spcAft>
              <a:spcPct val="35000"/>
            </a:spcAft>
            <a:buNone/>
          </a:pPr>
          <a:r>
            <a:rPr lang="en-IN" sz="1400" b="1" kern="1200" dirty="0">
              <a:latin typeface="Garamond" pitchFamily="18" charset="0"/>
            </a:rPr>
            <a:t>+</a:t>
          </a:r>
        </a:p>
        <a:p>
          <a:pPr marL="0" lvl="0" indent="0" algn="ctr" defTabSz="622300" rtl="0">
            <a:lnSpc>
              <a:spcPct val="90000"/>
            </a:lnSpc>
            <a:spcBef>
              <a:spcPct val="0"/>
            </a:spcBef>
            <a:spcAft>
              <a:spcPct val="35000"/>
            </a:spcAft>
            <a:buNone/>
          </a:pPr>
          <a:r>
            <a:rPr lang="en-IN" sz="1400" b="1" kern="1200" dirty="0">
              <a:latin typeface="Garamond" pitchFamily="18" charset="0"/>
            </a:rPr>
            <a:t>Consideration is paid in Foreign Currency</a:t>
          </a:r>
          <a:endParaRPr lang="en-US" sz="1400" b="1" kern="1200" dirty="0">
            <a:latin typeface="Garamond" pitchFamily="18" charset="0"/>
          </a:endParaRPr>
        </a:p>
      </dsp:txBody>
      <dsp:txXfrm>
        <a:off x="2931577" y="-14300"/>
        <a:ext cx="2589415" cy="973096"/>
      </dsp:txXfrm>
    </dsp:sp>
    <dsp:sp modelId="{F4849977-BD9A-4E6C-A4F1-721E2ED15E3D}">
      <dsp:nvSpPr>
        <dsp:cNvPr id="0" name=""/>
        <dsp:cNvSpPr/>
      </dsp:nvSpPr>
      <dsp:spPr>
        <a:xfrm rot="20436756">
          <a:off x="5055251" y="1217701"/>
          <a:ext cx="1563987" cy="3203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5095D6-5BBA-42B1-BA1F-A893EADF6396}">
      <dsp:nvSpPr>
        <dsp:cNvPr id="0" name=""/>
        <dsp:cNvSpPr/>
      </dsp:nvSpPr>
      <dsp:spPr>
        <a:xfrm>
          <a:off x="5715033" y="691162"/>
          <a:ext cx="1719726" cy="85425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IN" sz="1400" b="1" kern="1200" dirty="0">
              <a:latin typeface="Garamond" pitchFamily="18" charset="0"/>
            </a:rPr>
            <a:t>In a Recognised Stock Exchange located in  IFSC </a:t>
          </a:r>
          <a:endParaRPr lang="en-US" sz="1400" b="1" kern="1200" dirty="0">
            <a:latin typeface="Garamond" pitchFamily="18" charset="0"/>
          </a:endParaRPr>
        </a:p>
      </dsp:txBody>
      <dsp:txXfrm>
        <a:off x="5740053" y="716182"/>
        <a:ext cx="1669686" cy="80421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34BB4-5759-4717-8E5A-464EC0D34AFF}">
      <dsp:nvSpPr>
        <dsp:cNvPr id="0" name=""/>
        <dsp:cNvSpPr/>
      </dsp:nvSpPr>
      <dsp:spPr>
        <a:xfrm>
          <a:off x="438024" y="316"/>
          <a:ext cx="1794065" cy="1999631"/>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Garamond" panose="02020404030301010803" pitchFamily="18" charset="0"/>
            </a:rPr>
            <a:t>“International Financial Services Centre”.</a:t>
          </a:r>
        </a:p>
      </dsp:txBody>
      <dsp:txXfrm>
        <a:off x="700759" y="293155"/>
        <a:ext cx="1268595" cy="1413953"/>
      </dsp:txXfrm>
    </dsp:sp>
    <dsp:sp modelId="{B74D3952-D6FD-4F7A-A021-890DE0305BDD}">
      <dsp:nvSpPr>
        <dsp:cNvPr id="0" name=""/>
        <dsp:cNvSpPr/>
      </dsp:nvSpPr>
      <dsp:spPr>
        <a:xfrm>
          <a:off x="2327559" y="659166"/>
          <a:ext cx="681930" cy="68193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dirty="0"/>
        </a:p>
      </dsp:txBody>
      <dsp:txXfrm>
        <a:off x="2417949" y="919936"/>
        <a:ext cx="501150" cy="160390"/>
      </dsp:txXfrm>
    </dsp:sp>
    <dsp:sp modelId="{708E883C-AC44-4CDB-8248-844DDD5D0A69}">
      <dsp:nvSpPr>
        <dsp:cNvPr id="0" name=""/>
        <dsp:cNvSpPr/>
      </dsp:nvSpPr>
      <dsp:spPr>
        <a:xfrm>
          <a:off x="3143270" y="316"/>
          <a:ext cx="1747270" cy="1999631"/>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Garamond" panose="02020404030301010803" pitchFamily="18" charset="0"/>
            </a:rPr>
            <a:t>Receives Income from convertible foreign Exchange </a:t>
          </a:r>
        </a:p>
      </dsp:txBody>
      <dsp:txXfrm>
        <a:off x="3399152" y="293155"/>
        <a:ext cx="1235506" cy="1413953"/>
      </dsp:txXfrm>
    </dsp:sp>
    <dsp:sp modelId="{1884ECD4-6BB5-46DE-BB4B-3492A56252D5}">
      <dsp:nvSpPr>
        <dsp:cNvPr id="0" name=""/>
        <dsp:cNvSpPr/>
      </dsp:nvSpPr>
      <dsp:spPr>
        <a:xfrm>
          <a:off x="4947701" y="659166"/>
          <a:ext cx="681930" cy="68193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IN" sz="2800" kern="1200" dirty="0"/>
        </a:p>
      </dsp:txBody>
      <dsp:txXfrm>
        <a:off x="5038091" y="799644"/>
        <a:ext cx="501150" cy="400974"/>
      </dsp:txXfrm>
    </dsp:sp>
    <dsp:sp modelId="{9FFC243A-4F12-47C4-874C-DCCB4DD60201}">
      <dsp:nvSpPr>
        <dsp:cNvPr id="0" name=""/>
        <dsp:cNvSpPr/>
      </dsp:nvSpPr>
      <dsp:spPr>
        <a:xfrm>
          <a:off x="5725101" y="316"/>
          <a:ext cx="1456873" cy="1999631"/>
        </a:xfrm>
        <a:prstGeom prst="ellipse">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Garamond" panose="02020404030301010803" pitchFamily="18" charset="0"/>
            </a:rPr>
            <a:t>AMT  rate shall be 9% instead of 18.5%.</a:t>
          </a:r>
        </a:p>
      </dsp:txBody>
      <dsp:txXfrm>
        <a:off x="5938455" y="293155"/>
        <a:ext cx="1030165" cy="141395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D7D03-E931-4C2E-B879-BA1ED5C9B2A2}">
      <dsp:nvSpPr>
        <dsp:cNvPr id="0" name=""/>
        <dsp:cNvSpPr/>
      </dsp:nvSpPr>
      <dsp:spPr>
        <a:xfrm>
          <a:off x="2588052" y="1567836"/>
          <a:ext cx="1992787" cy="172384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sp3d extrusionH="57150">
            <a:bevelT w="38100" h="38100"/>
          </a:sp3d>
        </a:bodyPr>
        <a:lstStyle/>
        <a:p>
          <a:pPr marL="0" lvl="0" indent="0" algn="ctr" defTabSz="1422400">
            <a:lnSpc>
              <a:spcPct val="90000"/>
            </a:lnSpc>
            <a:spcBef>
              <a:spcPct val="0"/>
            </a:spcBef>
            <a:spcAft>
              <a:spcPct val="35000"/>
            </a:spcAft>
            <a:buNone/>
          </a:pPr>
          <a:r>
            <a:rPr lang="en-US" sz="3200" b="1" kern="1200" dirty="0">
              <a:latin typeface="Garamond" panose="02020404030301010803" pitchFamily="18" charset="0"/>
            </a:rPr>
            <a:t>Others</a:t>
          </a:r>
          <a:endParaRPr lang="en-IN" sz="2400" b="1" kern="1200" dirty="0">
            <a:latin typeface="Garamond" panose="02020404030301010803" pitchFamily="18" charset="0"/>
          </a:endParaRPr>
        </a:p>
      </dsp:txBody>
      <dsp:txXfrm>
        <a:off x="2918285" y="1853501"/>
        <a:ext cx="1332321" cy="1152512"/>
      </dsp:txXfrm>
    </dsp:sp>
    <dsp:sp modelId="{22A87A99-BF9B-4373-A11D-A94C62CE21C9}">
      <dsp:nvSpPr>
        <dsp:cNvPr id="0" name=""/>
        <dsp:cNvSpPr/>
      </dsp:nvSpPr>
      <dsp:spPr>
        <a:xfrm>
          <a:off x="3835920" y="743094"/>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39236C0-1C4B-40BC-8EA9-81A25959F9FC}">
      <dsp:nvSpPr>
        <dsp:cNvPr id="0" name=""/>
        <dsp:cNvSpPr/>
      </dsp:nvSpPr>
      <dsp:spPr>
        <a:xfrm>
          <a:off x="2771616" y="0"/>
          <a:ext cx="1633075" cy="141280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57150">
            <a:bevelT w="38100" h="38100"/>
          </a:sp3d>
        </a:bodyPr>
        <a:lstStyle/>
        <a:p>
          <a:pPr marL="0" lvl="0" indent="0" algn="ctr" defTabSz="622300">
            <a:lnSpc>
              <a:spcPct val="90000"/>
            </a:lnSpc>
            <a:spcBef>
              <a:spcPct val="0"/>
            </a:spcBef>
            <a:spcAft>
              <a:spcPct val="35000"/>
            </a:spcAft>
            <a:buNone/>
          </a:pPr>
          <a:r>
            <a:rPr lang="en-IN" sz="1400" b="1" kern="1200" dirty="0">
              <a:latin typeface="Garamond" panose="02020404030301010803" pitchFamily="18" charset="0"/>
            </a:rPr>
            <a:t>Agricultural Commodity Derivatives Not Speculative Transaction</a:t>
          </a:r>
          <a:endParaRPr lang="en-IN" sz="1400" b="1" kern="1200" dirty="0">
            <a:solidFill>
              <a:schemeClr val="bg1"/>
            </a:solidFill>
            <a:latin typeface="Garamond" panose="02020404030301010803" pitchFamily="18" charset="0"/>
          </a:endParaRPr>
        </a:p>
      </dsp:txBody>
      <dsp:txXfrm>
        <a:off x="3042251" y="234131"/>
        <a:ext cx="1091805" cy="944540"/>
      </dsp:txXfrm>
    </dsp:sp>
    <dsp:sp modelId="{8548FA77-7802-4319-86C4-7FBBA9C82760}">
      <dsp:nvSpPr>
        <dsp:cNvPr id="0" name=""/>
        <dsp:cNvSpPr/>
      </dsp:nvSpPr>
      <dsp:spPr>
        <a:xfrm>
          <a:off x="4713414" y="1954205"/>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0FDDE56-5350-41DA-BCAC-51D2D9F7C279}">
      <dsp:nvSpPr>
        <dsp:cNvPr id="0" name=""/>
        <dsp:cNvSpPr/>
      </dsp:nvSpPr>
      <dsp:spPr>
        <a:xfrm>
          <a:off x="4238691" y="868967"/>
          <a:ext cx="1694364" cy="141280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r>
            <a:rPr lang="en-IN" sz="1500" b="1" kern="1200" dirty="0">
              <a:latin typeface="Garamond" panose="02020404030301010803" pitchFamily="18" charset="0"/>
            </a:rPr>
            <a:t>Income – Employment Contracts</a:t>
          </a:r>
          <a:endParaRPr lang="en-IN" sz="1500" b="1" kern="1200" dirty="0">
            <a:solidFill>
              <a:schemeClr val="bg1"/>
            </a:solidFill>
            <a:latin typeface="Garamond" panose="02020404030301010803" pitchFamily="18" charset="0"/>
          </a:endParaRPr>
        </a:p>
      </dsp:txBody>
      <dsp:txXfrm>
        <a:off x="4514434" y="1098888"/>
        <a:ext cx="1142878" cy="952960"/>
      </dsp:txXfrm>
    </dsp:sp>
    <dsp:sp modelId="{12723583-851D-4ED9-9250-4950C813BFBF}">
      <dsp:nvSpPr>
        <dsp:cNvPr id="0" name=""/>
        <dsp:cNvSpPr/>
      </dsp:nvSpPr>
      <dsp:spPr>
        <a:xfrm>
          <a:off x="4103850" y="3321324"/>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C1D2B0C-6A52-402B-ACA6-9BF64CC54302}">
      <dsp:nvSpPr>
        <dsp:cNvPr id="0" name=""/>
        <dsp:cNvSpPr/>
      </dsp:nvSpPr>
      <dsp:spPr>
        <a:xfrm>
          <a:off x="4269336" y="2577257"/>
          <a:ext cx="1633075" cy="1412802"/>
        </a:xfrm>
        <a:prstGeom prst="hexagon">
          <a:avLst>
            <a:gd name="adj" fmla="val 28570"/>
            <a:gd name="vf" fmla="val 11547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endParaRPr lang="en-IN" sz="1500" b="1" kern="1200" dirty="0">
            <a:solidFill>
              <a:schemeClr val="bg1"/>
            </a:solidFill>
            <a:latin typeface="Garamond" panose="02020404030301010803" pitchFamily="18" charset="0"/>
          </a:endParaRPr>
        </a:p>
      </dsp:txBody>
      <dsp:txXfrm>
        <a:off x="4539971" y="2811388"/>
        <a:ext cx="1091805" cy="944540"/>
      </dsp:txXfrm>
    </dsp:sp>
    <dsp:sp modelId="{86EA896D-5738-417D-909E-DCFD577B2651}">
      <dsp:nvSpPr>
        <dsp:cNvPr id="0" name=""/>
        <dsp:cNvSpPr/>
      </dsp:nvSpPr>
      <dsp:spPr>
        <a:xfrm>
          <a:off x="2591760" y="3463236"/>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59ABEF5-A38F-42B6-A7FD-DF55D8143650}">
      <dsp:nvSpPr>
        <dsp:cNvPr id="0" name=""/>
        <dsp:cNvSpPr/>
      </dsp:nvSpPr>
      <dsp:spPr>
        <a:xfrm>
          <a:off x="2771616" y="3447198"/>
          <a:ext cx="1633075" cy="141280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r>
            <a:rPr lang="en-US" sz="1500" b="1" kern="1200" dirty="0">
              <a:solidFill>
                <a:schemeClr val="bg1"/>
              </a:solidFill>
              <a:latin typeface="Garamond" panose="02020404030301010803" pitchFamily="18" charset="0"/>
            </a:rPr>
            <a:t>271J Order – </a:t>
          </a:r>
          <a:r>
            <a:rPr lang="en-IN" sz="1500" b="1" kern="1200" dirty="0">
              <a:latin typeface="Garamond" panose="02020404030301010803" pitchFamily="18" charset="0"/>
            </a:rPr>
            <a:t>Appealable - ITAT</a:t>
          </a:r>
          <a:endParaRPr lang="en-IN" sz="1500" b="1" kern="1200" dirty="0">
            <a:solidFill>
              <a:schemeClr val="bg1"/>
            </a:solidFill>
            <a:latin typeface="Garamond" panose="02020404030301010803" pitchFamily="18" charset="0"/>
          </a:endParaRPr>
        </a:p>
      </dsp:txBody>
      <dsp:txXfrm>
        <a:off x="3042251" y="3681329"/>
        <a:ext cx="1091805" cy="944540"/>
      </dsp:txXfrm>
    </dsp:sp>
    <dsp:sp modelId="{9C31246E-EAD6-42A9-B793-6BA77CD6AC68}">
      <dsp:nvSpPr>
        <dsp:cNvPr id="0" name=""/>
        <dsp:cNvSpPr/>
      </dsp:nvSpPr>
      <dsp:spPr>
        <a:xfrm>
          <a:off x="1699896" y="2252609"/>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E0FA810-5380-43D7-B573-575A042A010A}">
      <dsp:nvSpPr>
        <dsp:cNvPr id="0" name=""/>
        <dsp:cNvSpPr/>
      </dsp:nvSpPr>
      <dsp:spPr>
        <a:xfrm>
          <a:off x="1266943" y="2578229"/>
          <a:ext cx="1633075" cy="141280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r>
            <a:rPr lang="en-US" sz="1500" b="1" kern="1200" dirty="0">
              <a:solidFill>
                <a:schemeClr val="bg1"/>
              </a:solidFill>
              <a:latin typeface="Garamond" panose="02020404030301010803" pitchFamily="18" charset="0"/>
            </a:rPr>
            <a:t>Sec 193</a:t>
          </a:r>
          <a:br>
            <a:rPr lang="en-US" sz="1500" b="1" kern="1200" dirty="0">
              <a:solidFill>
                <a:schemeClr val="bg1"/>
              </a:solidFill>
              <a:latin typeface="Garamond" panose="02020404030301010803" pitchFamily="18" charset="0"/>
            </a:rPr>
          </a:br>
          <a:r>
            <a:rPr lang="en-US" sz="1500" b="1" kern="1200" dirty="0">
              <a:solidFill>
                <a:schemeClr val="bg1"/>
              </a:solidFill>
              <a:latin typeface="Garamond" panose="02020404030301010803" pitchFamily="18" charset="0"/>
            </a:rPr>
            <a:t>7.75% Savings (Taxable) Bonds, 2018</a:t>
          </a:r>
          <a:endParaRPr lang="en-IN" sz="1500" b="1" kern="1200" dirty="0">
            <a:solidFill>
              <a:schemeClr val="bg1"/>
            </a:solidFill>
            <a:latin typeface="Garamond" panose="02020404030301010803" pitchFamily="18" charset="0"/>
          </a:endParaRPr>
        </a:p>
      </dsp:txBody>
      <dsp:txXfrm>
        <a:off x="1537578" y="2812360"/>
        <a:ext cx="1091805" cy="944540"/>
      </dsp:txXfrm>
    </dsp:sp>
    <dsp:sp modelId="{41068D9B-BB5B-43FE-8842-E482EAB4CBE0}">
      <dsp:nvSpPr>
        <dsp:cNvPr id="0" name=""/>
        <dsp:cNvSpPr/>
      </dsp:nvSpPr>
      <dsp:spPr>
        <a:xfrm>
          <a:off x="1266943" y="867023"/>
          <a:ext cx="1633075" cy="1412802"/>
        </a:xfrm>
        <a:prstGeom prst="hexagon">
          <a:avLst>
            <a:gd name="adj" fmla="val 28570"/>
            <a:gd name="vf" fmla="val 11547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endParaRPr lang="en-IN" sz="1500" b="1" kern="1200" dirty="0">
            <a:solidFill>
              <a:schemeClr val="bg1"/>
            </a:solidFill>
            <a:latin typeface="Garamond" panose="02020404030301010803" pitchFamily="18" charset="0"/>
          </a:endParaRPr>
        </a:p>
      </dsp:txBody>
      <dsp:txXfrm>
        <a:off x="1537578" y="1101154"/>
        <a:ext cx="1091805" cy="9445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D7D03-E931-4C2E-B879-BA1ED5C9B2A2}">
      <dsp:nvSpPr>
        <dsp:cNvPr id="0" name=""/>
        <dsp:cNvSpPr/>
      </dsp:nvSpPr>
      <dsp:spPr>
        <a:xfrm>
          <a:off x="3011505" y="1693335"/>
          <a:ext cx="2152302" cy="1861828"/>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sp3d extrusionH="57150">
            <a:bevelT w="38100" h="38100"/>
          </a:sp3d>
        </a:bodyPr>
        <a:lstStyle/>
        <a:p>
          <a:pPr marL="0" lvl="0" indent="0" algn="ctr" defTabSz="1422400">
            <a:lnSpc>
              <a:spcPct val="90000"/>
            </a:lnSpc>
            <a:spcBef>
              <a:spcPct val="0"/>
            </a:spcBef>
            <a:spcAft>
              <a:spcPct val="35000"/>
            </a:spcAft>
            <a:buNone/>
          </a:pPr>
          <a:r>
            <a:rPr lang="en-US" sz="3200" b="1" kern="1200" dirty="0">
              <a:latin typeface="Garamond" panose="02020404030301010803" pitchFamily="18" charset="0"/>
            </a:rPr>
            <a:t>Others</a:t>
          </a:r>
          <a:endParaRPr lang="en-IN" sz="2400" b="1" kern="1200" dirty="0">
            <a:latin typeface="Garamond" panose="02020404030301010803" pitchFamily="18" charset="0"/>
          </a:endParaRPr>
        </a:p>
      </dsp:txBody>
      <dsp:txXfrm>
        <a:off x="3368172" y="2001866"/>
        <a:ext cx="1438968" cy="1244766"/>
      </dsp:txXfrm>
    </dsp:sp>
    <dsp:sp modelId="{22A87A99-BF9B-4373-A11D-A94C62CE21C9}">
      <dsp:nvSpPr>
        <dsp:cNvPr id="0" name=""/>
        <dsp:cNvSpPr/>
      </dsp:nvSpPr>
      <dsp:spPr>
        <a:xfrm>
          <a:off x="4359260" y="802575"/>
          <a:ext cx="812057" cy="699694"/>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39236C0-1C4B-40BC-8EA9-81A25959F9FC}">
      <dsp:nvSpPr>
        <dsp:cNvPr id="0" name=""/>
        <dsp:cNvSpPr/>
      </dsp:nvSpPr>
      <dsp:spPr>
        <a:xfrm>
          <a:off x="3209763" y="0"/>
          <a:ext cx="1763796" cy="1525891"/>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57150">
            <a:bevelT w="38100" h="38100"/>
          </a:sp3d>
        </a:bodyPr>
        <a:lstStyle/>
        <a:p>
          <a:pPr marL="0" lvl="0" indent="0" algn="ctr" defTabSz="800100">
            <a:lnSpc>
              <a:spcPct val="90000"/>
            </a:lnSpc>
            <a:spcBef>
              <a:spcPct val="0"/>
            </a:spcBef>
            <a:spcAft>
              <a:spcPct val="35000"/>
            </a:spcAft>
            <a:buNone/>
          </a:pPr>
          <a:r>
            <a:rPr lang="en-IN" sz="1800" b="1" kern="1200" dirty="0">
              <a:latin typeface="Garamond" panose="02020404030301010803" pitchFamily="18" charset="0"/>
            </a:rPr>
            <a:t>DDT @ 10% on EOF Dividend</a:t>
          </a:r>
          <a:endParaRPr lang="en-IN" sz="1800" b="1" kern="1200" dirty="0">
            <a:solidFill>
              <a:schemeClr val="bg1"/>
            </a:solidFill>
            <a:latin typeface="Garamond" panose="02020404030301010803" pitchFamily="18" charset="0"/>
          </a:endParaRPr>
        </a:p>
      </dsp:txBody>
      <dsp:txXfrm>
        <a:off x="3502062" y="252873"/>
        <a:ext cx="1179198" cy="1020145"/>
      </dsp:txXfrm>
    </dsp:sp>
    <dsp:sp modelId="{8548FA77-7802-4319-86C4-7FBBA9C82760}">
      <dsp:nvSpPr>
        <dsp:cNvPr id="0" name=""/>
        <dsp:cNvSpPr/>
      </dsp:nvSpPr>
      <dsp:spPr>
        <a:xfrm>
          <a:off x="5306994" y="2110632"/>
          <a:ext cx="812057" cy="699694"/>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0FDDE56-5350-41DA-BCAC-51D2D9F7C279}">
      <dsp:nvSpPr>
        <dsp:cNvPr id="0" name=""/>
        <dsp:cNvSpPr/>
      </dsp:nvSpPr>
      <dsp:spPr>
        <a:xfrm>
          <a:off x="4794272" y="938525"/>
          <a:ext cx="1829991" cy="1525891"/>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r>
            <a:rPr lang="en-IN" sz="1500" b="1" kern="1200" dirty="0">
              <a:latin typeface="Garamond" panose="02020404030301010803" pitchFamily="18" charset="0"/>
            </a:rPr>
            <a:t>Termination  or Modification - Business Contracts - PGBP</a:t>
          </a:r>
          <a:endParaRPr lang="en-IN" sz="1500" b="1" kern="1200" dirty="0">
            <a:solidFill>
              <a:schemeClr val="bg1"/>
            </a:solidFill>
            <a:latin typeface="Garamond" panose="02020404030301010803" pitchFamily="18" charset="0"/>
          </a:endParaRPr>
        </a:p>
      </dsp:txBody>
      <dsp:txXfrm>
        <a:off x="5092087" y="1186850"/>
        <a:ext cx="1234361" cy="1029241"/>
      </dsp:txXfrm>
    </dsp:sp>
    <dsp:sp modelId="{12723583-851D-4ED9-9250-4950C813BFBF}">
      <dsp:nvSpPr>
        <dsp:cNvPr id="0" name=""/>
        <dsp:cNvSpPr/>
      </dsp:nvSpPr>
      <dsp:spPr>
        <a:xfrm>
          <a:off x="4648637" y="3587183"/>
          <a:ext cx="812057" cy="699694"/>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C1D2B0C-6A52-402B-ACA6-9BF64CC54302}">
      <dsp:nvSpPr>
        <dsp:cNvPr id="0" name=""/>
        <dsp:cNvSpPr/>
      </dsp:nvSpPr>
      <dsp:spPr>
        <a:xfrm>
          <a:off x="4827370" y="2783557"/>
          <a:ext cx="1763796" cy="1525891"/>
        </a:xfrm>
        <a:prstGeom prst="hexagon">
          <a:avLst>
            <a:gd name="adj" fmla="val 28570"/>
            <a:gd name="vf" fmla="val 11547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endParaRPr lang="en-IN" sz="1500" b="1" kern="1200" dirty="0">
            <a:solidFill>
              <a:schemeClr val="bg1"/>
            </a:solidFill>
            <a:latin typeface="Garamond" panose="02020404030301010803" pitchFamily="18" charset="0"/>
          </a:endParaRPr>
        </a:p>
      </dsp:txBody>
      <dsp:txXfrm>
        <a:off x="5119669" y="3036430"/>
        <a:ext cx="1179198" cy="1020145"/>
      </dsp:txXfrm>
    </dsp:sp>
    <dsp:sp modelId="{86EA896D-5738-417D-909E-DCFD577B2651}">
      <dsp:nvSpPr>
        <dsp:cNvPr id="0" name=""/>
        <dsp:cNvSpPr/>
      </dsp:nvSpPr>
      <dsp:spPr>
        <a:xfrm>
          <a:off x="3015510" y="3740454"/>
          <a:ext cx="812057" cy="699694"/>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59ABEF5-A38F-42B6-A7FD-DF55D8143650}">
      <dsp:nvSpPr>
        <dsp:cNvPr id="0" name=""/>
        <dsp:cNvSpPr/>
      </dsp:nvSpPr>
      <dsp:spPr>
        <a:xfrm>
          <a:off x="3162793" y="3723132"/>
          <a:ext cx="1857736" cy="1525891"/>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r>
            <a:rPr lang="en-US" sz="1500" b="1" kern="1200" dirty="0">
              <a:solidFill>
                <a:schemeClr val="bg1"/>
              </a:solidFill>
              <a:latin typeface="Garamond" panose="02020404030301010803" pitchFamily="18" charset="0"/>
            </a:rPr>
            <a:t>Accumulated Profits – in amalgamation – For the purposes of dividend</a:t>
          </a:r>
          <a:endParaRPr lang="en-IN" sz="1500" b="1" kern="1200" dirty="0">
            <a:solidFill>
              <a:schemeClr val="bg1"/>
            </a:solidFill>
            <a:latin typeface="Garamond" panose="02020404030301010803" pitchFamily="18" charset="0"/>
          </a:endParaRPr>
        </a:p>
      </dsp:txBody>
      <dsp:txXfrm>
        <a:off x="3462920" y="3969648"/>
        <a:ext cx="1257482" cy="1032859"/>
      </dsp:txXfrm>
    </dsp:sp>
    <dsp:sp modelId="{9C31246E-EAD6-42A9-B793-6BA77CD6AC68}">
      <dsp:nvSpPr>
        <dsp:cNvPr id="0" name=""/>
        <dsp:cNvSpPr/>
      </dsp:nvSpPr>
      <dsp:spPr>
        <a:xfrm>
          <a:off x="2052256" y="2432922"/>
          <a:ext cx="812057" cy="699694"/>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E0FA810-5380-43D7-B573-575A042A010A}">
      <dsp:nvSpPr>
        <dsp:cNvPr id="0" name=""/>
        <dsp:cNvSpPr/>
      </dsp:nvSpPr>
      <dsp:spPr>
        <a:xfrm>
          <a:off x="1584647" y="2784607"/>
          <a:ext cx="1763796" cy="1525891"/>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r>
            <a:rPr lang="en-US" sz="1500" b="1" kern="1200" dirty="0">
              <a:solidFill>
                <a:schemeClr val="bg1"/>
              </a:solidFill>
              <a:latin typeface="Garamond" panose="02020404030301010803" pitchFamily="18" charset="0"/>
            </a:rPr>
            <a:t>Sec 115BA -25% is only for PGBP and circle rate applicable for all other income. </a:t>
          </a:r>
          <a:endParaRPr lang="en-IN" sz="1500" b="1" kern="1200" dirty="0">
            <a:solidFill>
              <a:schemeClr val="bg1"/>
            </a:solidFill>
            <a:latin typeface="Garamond" panose="02020404030301010803" pitchFamily="18" charset="0"/>
          </a:endParaRPr>
        </a:p>
      </dsp:txBody>
      <dsp:txXfrm>
        <a:off x="1876946" y="3037480"/>
        <a:ext cx="1179198" cy="1020145"/>
      </dsp:txXfrm>
    </dsp:sp>
    <dsp:sp modelId="{41068D9B-BB5B-43FE-8842-E482EAB4CBE0}">
      <dsp:nvSpPr>
        <dsp:cNvPr id="0" name=""/>
        <dsp:cNvSpPr/>
      </dsp:nvSpPr>
      <dsp:spPr>
        <a:xfrm>
          <a:off x="1584647" y="936425"/>
          <a:ext cx="1763796" cy="1525891"/>
        </a:xfrm>
        <a:prstGeom prst="hexagon">
          <a:avLst>
            <a:gd name="adj" fmla="val 28570"/>
            <a:gd name="vf" fmla="val 11547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endParaRPr lang="en-IN" sz="1500" b="1" kern="1200" dirty="0">
            <a:solidFill>
              <a:schemeClr val="bg1"/>
            </a:solidFill>
            <a:latin typeface="Garamond" panose="02020404030301010803" pitchFamily="18" charset="0"/>
          </a:endParaRPr>
        </a:p>
      </dsp:txBody>
      <dsp:txXfrm>
        <a:off x="1876946" y="1189298"/>
        <a:ext cx="1179198" cy="10201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D7D03-E931-4C2E-B879-BA1ED5C9B2A2}">
      <dsp:nvSpPr>
        <dsp:cNvPr id="0" name=""/>
        <dsp:cNvSpPr/>
      </dsp:nvSpPr>
      <dsp:spPr>
        <a:xfrm>
          <a:off x="2519367" y="1699991"/>
          <a:ext cx="2160763" cy="1869147"/>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US" sz="2400" b="1" kern="1200" dirty="0">
              <a:latin typeface="Garamond" panose="02020404030301010803" pitchFamily="18" charset="0"/>
            </a:rPr>
            <a:t>Paradigm Shift</a:t>
          </a:r>
          <a:endParaRPr lang="en-IN" sz="1800" b="1" kern="1200" dirty="0">
            <a:latin typeface="Garamond" panose="02020404030301010803" pitchFamily="18" charset="0"/>
          </a:endParaRPr>
        </a:p>
      </dsp:txBody>
      <dsp:txXfrm>
        <a:off x="2877436" y="2009735"/>
        <a:ext cx="1444625" cy="1249659"/>
      </dsp:txXfrm>
    </dsp:sp>
    <dsp:sp modelId="{22A87A99-BF9B-4373-A11D-A94C62CE21C9}">
      <dsp:nvSpPr>
        <dsp:cNvPr id="0" name=""/>
        <dsp:cNvSpPr/>
      </dsp:nvSpPr>
      <dsp:spPr>
        <a:xfrm>
          <a:off x="3872420" y="805730"/>
          <a:ext cx="815249" cy="702445"/>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39236C0-1C4B-40BC-8EA9-81A25959F9FC}">
      <dsp:nvSpPr>
        <dsp:cNvPr id="0" name=""/>
        <dsp:cNvSpPr/>
      </dsp:nvSpPr>
      <dsp:spPr>
        <a:xfrm>
          <a:off x="2718404" y="0"/>
          <a:ext cx="1770730" cy="1531889"/>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en-IN" sz="2000" b="1" kern="1200" dirty="0">
              <a:solidFill>
                <a:schemeClr val="bg1"/>
              </a:solidFill>
              <a:latin typeface="Garamond" panose="02020404030301010803" pitchFamily="18" charset="0"/>
            </a:rPr>
            <a:t>No TDS up to 50K – 194A</a:t>
          </a:r>
        </a:p>
      </dsp:txBody>
      <dsp:txXfrm>
        <a:off x="3011852" y="253867"/>
        <a:ext cx="1183834" cy="1024155"/>
      </dsp:txXfrm>
    </dsp:sp>
    <dsp:sp modelId="{2FFB5DEA-96F1-4281-A2A0-70208545A0DE}">
      <dsp:nvSpPr>
        <dsp:cNvPr id="0" name=""/>
        <dsp:cNvSpPr/>
      </dsp:nvSpPr>
      <dsp:spPr>
        <a:xfrm>
          <a:off x="4823879" y="2118929"/>
          <a:ext cx="815249" cy="702445"/>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0FDDE56-5350-41DA-BCAC-51D2D9F7C279}">
      <dsp:nvSpPr>
        <dsp:cNvPr id="0" name=""/>
        <dsp:cNvSpPr/>
      </dsp:nvSpPr>
      <dsp:spPr>
        <a:xfrm>
          <a:off x="4342369" y="942214"/>
          <a:ext cx="1770730" cy="1531889"/>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57150">
            <a:bevelT w="38100" h="38100"/>
          </a:sp3d>
        </a:bodyPr>
        <a:lstStyle/>
        <a:p>
          <a:pPr marL="0" lvl="0" indent="0" algn="ctr" defTabSz="800100">
            <a:lnSpc>
              <a:spcPct val="90000"/>
            </a:lnSpc>
            <a:spcBef>
              <a:spcPct val="0"/>
            </a:spcBef>
            <a:spcAft>
              <a:spcPct val="35000"/>
            </a:spcAft>
            <a:buNone/>
          </a:pPr>
          <a:r>
            <a:rPr lang="en-IN" sz="1800" b="1" kern="1200" dirty="0">
              <a:solidFill>
                <a:schemeClr val="bg1"/>
              </a:solidFill>
              <a:latin typeface="Garamond" panose="02020404030301010803" pitchFamily="18" charset="0"/>
            </a:rPr>
            <a:t>Hike in deduction in 80D - 30K to 50K</a:t>
          </a:r>
        </a:p>
      </dsp:txBody>
      <dsp:txXfrm>
        <a:off x="4635817" y="1196081"/>
        <a:ext cx="1183834" cy="1024155"/>
      </dsp:txXfrm>
    </dsp:sp>
    <dsp:sp modelId="{86EA896D-5738-417D-909E-DCFD577B2651}">
      <dsp:nvSpPr>
        <dsp:cNvPr id="0" name=""/>
        <dsp:cNvSpPr/>
      </dsp:nvSpPr>
      <dsp:spPr>
        <a:xfrm>
          <a:off x="4162934" y="3601284"/>
          <a:ext cx="815249" cy="702445"/>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FE18E17-DEDB-4875-AA5E-47C178FE16E8}">
      <dsp:nvSpPr>
        <dsp:cNvPr id="0" name=""/>
        <dsp:cNvSpPr/>
      </dsp:nvSpPr>
      <dsp:spPr>
        <a:xfrm>
          <a:off x="4342369" y="2794499"/>
          <a:ext cx="1770730" cy="1531889"/>
        </a:xfrm>
        <a:prstGeom prst="hexagon">
          <a:avLst>
            <a:gd name="adj" fmla="val 28570"/>
            <a:gd name="vf" fmla="val 11547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57150">
            <a:bevelT w="38100" h="38100"/>
          </a:sp3d>
        </a:bodyPr>
        <a:lstStyle/>
        <a:p>
          <a:pPr marL="0" lvl="0" indent="0" algn="ctr" defTabSz="711200">
            <a:lnSpc>
              <a:spcPct val="90000"/>
            </a:lnSpc>
            <a:spcBef>
              <a:spcPct val="0"/>
            </a:spcBef>
            <a:spcAft>
              <a:spcPct val="35000"/>
            </a:spcAft>
            <a:buNone/>
          </a:pPr>
          <a:endParaRPr lang="en-IN" sz="1600" b="1" kern="1200" dirty="0">
            <a:solidFill>
              <a:schemeClr val="bg1"/>
            </a:solidFill>
            <a:latin typeface="Garamond" panose="02020404030301010803" pitchFamily="18" charset="0"/>
          </a:endParaRPr>
        </a:p>
      </dsp:txBody>
      <dsp:txXfrm>
        <a:off x="4635817" y="3048366"/>
        <a:ext cx="1183834" cy="1024155"/>
      </dsp:txXfrm>
    </dsp:sp>
    <dsp:sp modelId="{854CD53B-DECD-47D3-B38A-F0F1536AD9EE}">
      <dsp:nvSpPr>
        <dsp:cNvPr id="0" name=""/>
        <dsp:cNvSpPr/>
      </dsp:nvSpPr>
      <dsp:spPr>
        <a:xfrm>
          <a:off x="2523388" y="3755158"/>
          <a:ext cx="815249" cy="702445"/>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1B2A103-E4EA-444F-B9C7-DF7511AE89C5}">
      <dsp:nvSpPr>
        <dsp:cNvPr id="0" name=""/>
        <dsp:cNvSpPr/>
      </dsp:nvSpPr>
      <dsp:spPr>
        <a:xfrm>
          <a:off x="2718404" y="3737768"/>
          <a:ext cx="1770730" cy="1531889"/>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57150">
            <a:bevelT w="38100" h="38100"/>
          </a:sp3d>
        </a:bodyPr>
        <a:lstStyle/>
        <a:p>
          <a:pPr marL="0" lvl="0" indent="0" algn="ctr" defTabSz="711200">
            <a:lnSpc>
              <a:spcPct val="90000"/>
            </a:lnSpc>
            <a:spcBef>
              <a:spcPct val="0"/>
            </a:spcBef>
            <a:spcAft>
              <a:spcPct val="35000"/>
            </a:spcAft>
            <a:buNone/>
          </a:pPr>
          <a:r>
            <a:rPr lang="en-US" sz="1600" b="1" kern="1200" dirty="0">
              <a:solidFill>
                <a:schemeClr val="bg1"/>
              </a:solidFill>
              <a:latin typeface="Garamond" panose="02020404030301010803" pitchFamily="18" charset="0"/>
            </a:rPr>
            <a:t>Interest Income on Deposits up to 50K – 80TTB</a:t>
          </a:r>
          <a:endParaRPr lang="en-IN" sz="1600" b="1" kern="1200" dirty="0">
            <a:solidFill>
              <a:schemeClr val="bg1"/>
            </a:solidFill>
            <a:latin typeface="Garamond" panose="02020404030301010803" pitchFamily="18" charset="0"/>
          </a:endParaRPr>
        </a:p>
      </dsp:txBody>
      <dsp:txXfrm>
        <a:off x="3011852" y="3991635"/>
        <a:ext cx="1183834" cy="1024155"/>
      </dsp:txXfrm>
    </dsp:sp>
    <dsp:sp modelId="{69A3C4DB-5723-45EF-B35A-39D183A2772D}">
      <dsp:nvSpPr>
        <dsp:cNvPr id="0" name=""/>
        <dsp:cNvSpPr/>
      </dsp:nvSpPr>
      <dsp:spPr>
        <a:xfrm>
          <a:off x="1556347" y="2442486"/>
          <a:ext cx="815249" cy="702445"/>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991A8F9-8B7B-4AB5-B63C-E2E460599CD4}">
      <dsp:nvSpPr>
        <dsp:cNvPr id="0" name=""/>
        <dsp:cNvSpPr/>
      </dsp:nvSpPr>
      <dsp:spPr>
        <a:xfrm>
          <a:off x="1086900" y="2795553"/>
          <a:ext cx="1770730" cy="1531889"/>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r>
            <a:rPr lang="en-IN" sz="1500" b="1" kern="1200" dirty="0">
              <a:solidFill>
                <a:schemeClr val="bg1"/>
              </a:solidFill>
              <a:latin typeface="Garamond" panose="02020404030301010803" pitchFamily="18" charset="0"/>
            </a:rPr>
            <a:t>Hike in deduction in 80DDB - 60K/80K to 100K</a:t>
          </a:r>
        </a:p>
      </dsp:txBody>
      <dsp:txXfrm>
        <a:off x="1380348" y="3049420"/>
        <a:ext cx="1183834" cy="1024155"/>
      </dsp:txXfrm>
    </dsp:sp>
    <dsp:sp modelId="{79D3D972-2B5F-431A-A565-30BCD5EFCC74}">
      <dsp:nvSpPr>
        <dsp:cNvPr id="0" name=""/>
        <dsp:cNvSpPr/>
      </dsp:nvSpPr>
      <dsp:spPr>
        <a:xfrm>
          <a:off x="1086900" y="940106"/>
          <a:ext cx="1770730" cy="1531889"/>
        </a:xfrm>
        <a:prstGeom prst="hexagon">
          <a:avLst>
            <a:gd name="adj" fmla="val 28570"/>
            <a:gd name="vf" fmla="val 11547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57150">
            <a:bevelT w="38100" h="38100"/>
          </a:sp3d>
        </a:bodyPr>
        <a:lstStyle/>
        <a:p>
          <a:pPr marL="0" lvl="0" indent="0" algn="ctr" defTabSz="666750">
            <a:lnSpc>
              <a:spcPct val="90000"/>
            </a:lnSpc>
            <a:spcBef>
              <a:spcPct val="0"/>
            </a:spcBef>
            <a:spcAft>
              <a:spcPct val="35000"/>
            </a:spcAft>
            <a:buNone/>
          </a:pPr>
          <a:endParaRPr lang="en-IN" sz="1500" b="1" kern="1200" dirty="0">
            <a:solidFill>
              <a:schemeClr val="bg1"/>
            </a:solidFill>
            <a:latin typeface="Garamond" panose="02020404030301010803" pitchFamily="18" charset="0"/>
          </a:endParaRPr>
        </a:p>
      </dsp:txBody>
      <dsp:txXfrm>
        <a:off x="1380348" y="1193973"/>
        <a:ext cx="1183834" cy="1024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925BF-AD94-4D8B-9929-51142CE2464E}">
      <dsp:nvSpPr>
        <dsp:cNvPr id="0" name=""/>
        <dsp:cNvSpPr/>
      </dsp:nvSpPr>
      <dsp:spPr>
        <a:xfrm>
          <a:off x="3852972" y="0"/>
          <a:ext cx="2800634" cy="2429656"/>
        </a:xfrm>
        <a:prstGeom prst="gear9">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aramond" pitchFamily="18" charset="0"/>
            </a:rPr>
            <a:t>Cost of Acquisition = Higher of A &amp; B</a:t>
          </a:r>
        </a:p>
      </dsp:txBody>
      <dsp:txXfrm>
        <a:off x="4388298" y="569135"/>
        <a:ext cx="1729982" cy="1248894"/>
      </dsp:txXfrm>
    </dsp:sp>
    <dsp:sp modelId="{B5A79732-E46F-4AF6-BA9C-9A1AF5D4D51F}">
      <dsp:nvSpPr>
        <dsp:cNvPr id="0" name=""/>
        <dsp:cNvSpPr/>
      </dsp:nvSpPr>
      <dsp:spPr>
        <a:xfrm>
          <a:off x="1333695" y="1600719"/>
          <a:ext cx="2946538" cy="2396134"/>
        </a:xfrm>
        <a:prstGeom prst="gear6">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aramond" pitchFamily="18" charset="0"/>
            </a:rPr>
            <a:t>A= Actual Cost</a:t>
          </a:r>
        </a:p>
        <a:p>
          <a:pPr marL="0" lvl="0" indent="0" algn="ctr" defTabSz="800100">
            <a:lnSpc>
              <a:spcPct val="90000"/>
            </a:lnSpc>
            <a:spcBef>
              <a:spcPct val="0"/>
            </a:spcBef>
            <a:spcAft>
              <a:spcPct val="35000"/>
            </a:spcAft>
            <a:buNone/>
          </a:pPr>
          <a:r>
            <a:rPr lang="en-US" sz="1800" b="1" kern="1200" dirty="0">
              <a:latin typeface="Garamond" pitchFamily="18" charset="0"/>
            </a:rPr>
            <a:t>B= Lower of (i) and (ii)</a:t>
          </a:r>
        </a:p>
      </dsp:txBody>
      <dsp:txXfrm>
        <a:off x="2016936" y="2207599"/>
        <a:ext cx="1580056" cy="1182374"/>
      </dsp:txXfrm>
    </dsp:sp>
    <dsp:sp modelId="{4778B78D-64F6-4EA2-98A5-4614AF6F4583}">
      <dsp:nvSpPr>
        <dsp:cNvPr id="0" name=""/>
        <dsp:cNvSpPr/>
      </dsp:nvSpPr>
      <dsp:spPr>
        <a:xfrm rot="20700000">
          <a:off x="4385100" y="2317125"/>
          <a:ext cx="2133466" cy="1800093"/>
        </a:xfrm>
        <a:prstGeom prst="gear6">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pitchFamily="18" charset="0"/>
            </a:rPr>
            <a:t>(i) = FMV</a:t>
          </a:r>
        </a:p>
        <a:p>
          <a:pPr marL="0" lvl="0" indent="0" algn="ctr" defTabSz="622300">
            <a:lnSpc>
              <a:spcPct val="90000"/>
            </a:lnSpc>
            <a:spcBef>
              <a:spcPct val="0"/>
            </a:spcBef>
            <a:spcAft>
              <a:spcPct val="35000"/>
            </a:spcAft>
            <a:buNone/>
          </a:pPr>
          <a:r>
            <a:rPr lang="en-US" sz="1400" b="1" kern="1200" dirty="0">
              <a:latin typeface="Garamond" pitchFamily="18" charset="0"/>
            </a:rPr>
            <a:t>(ii) = Sale Consideration</a:t>
          </a:r>
        </a:p>
      </dsp:txBody>
      <dsp:txXfrm rot="-20700000">
        <a:off x="4872805" y="2692165"/>
        <a:ext cx="1158056" cy="1050013"/>
      </dsp:txXfrm>
    </dsp:sp>
    <dsp:sp modelId="{18CF0F92-48C6-49D6-BD56-A62547619569}">
      <dsp:nvSpPr>
        <dsp:cNvPr id="0" name=""/>
        <dsp:cNvSpPr/>
      </dsp:nvSpPr>
      <dsp:spPr>
        <a:xfrm rot="13383262">
          <a:off x="3321922" y="-345415"/>
          <a:ext cx="2769926" cy="2690240"/>
        </a:xfrm>
        <a:prstGeom prst="circularArrow">
          <a:avLst>
            <a:gd name="adj1" fmla="val 4688"/>
            <a:gd name="adj2" fmla="val 299029"/>
            <a:gd name="adj3" fmla="val 2523046"/>
            <a:gd name="adj4" fmla="val 1584653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F1761-2A07-485E-BABD-5D4A8ADEECA1}">
      <dsp:nvSpPr>
        <dsp:cNvPr id="0" name=""/>
        <dsp:cNvSpPr/>
      </dsp:nvSpPr>
      <dsp:spPr>
        <a:xfrm rot="10569110">
          <a:off x="2141952" y="1924973"/>
          <a:ext cx="2302053" cy="230205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091D7F-5FD5-4648-8568-72FF2771A831}">
      <dsp:nvSpPr>
        <dsp:cNvPr id="0" name=""/>
        <dsp:cNvSpPr/>
      </dsp:nvSpPr>
      <dsp:spPr>
        <a:xfrm rot="10999020">
          <a:off x="4284571" y="1998542"/>
          <a:ext cx="2482077" cy="248207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819D2-CA9B-49C5-B174-0E90C80B17E9}">
      <dsp:nvSpPr>
        <dsp:cNvPr id="0" name=""/>
        <dsp:cNvSpPr/>
      </dsp:nvSpPr>
      <dsp:spPr>
        <a:xfrm rot="21300000">
          <a:off x="22094" y="2056275"/>
          <a:ext cx="7155810" cy="819448"/>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D52D5-02CC-42BF-A1C7-EA2FA73135D7}">
      <dsp:nvSpPr>
        <dsp:cNvPr id="0" name=""/>
        <dsp:cNvSpPr/>
      </dsp:nvSpPr>
      <dsp:spPr>
        <a:xfrm>
          <a:off x="678844" y="246600"/>
          <a:ext cx="1475323" cy="1972800"/>
        </a:xfrm>
        <a:prstGeom prst="downArrow">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4BF2B413-EBDF-4ECB-851B-FE145EB4F428}">
      <dsp:nvSpPr>
        <dsp:cNvPr id="0" name=""/>
        <dsp:cNvSpPr/>
      </dsp:nvSpPr>
      <dsp:spPr>
        <a:xfrm>
          <a:off x="3305237" y="345236"/>
          <a:ext cx="3325524" cy="1380966"/>
        </a:xfrm>
        <a:prstGeom prst="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Garamond" panose="02020404030301010803" pitchFamily="18" charset="0"/>
            </a:rPr>
            <a:t>Account Payee Cheque</a:t>
          </a:r>
        </a:p>
        <a:p>
          <a:pPr marL="0" lvl="0" indent="0" algn="l" defTabSz="800100">
            <a:lnSpc>
              <a:spcPct val="90000"/>
            </a:lnSpc>
            <a:spcBef>
              <a:spcPct val="0"/>
            </a:spcBef>
            <a:spcAft>
              <a:spcPct val="35000"/>
            </a:spcAft>
            <a:buNone/>
          </a:pPr>
          <a:r>
            <a:rPr lang="en-US" sz="1800" b="1" kern="1200" dirty="0">
              <a:solidFill>
                <a:schemeClr val="bg1"/>
              </a:solidFill>
              <a:latin typeface="Garamond" panose="02020404030301010803" pitchFamily="18" charset="0"/>
            </a:rPr>
            <a:t>Account Payee Bank Draft</a:t>
          </a:r>
        </a:p>
        <a:p>
          <a:pPr marL="0" lvl="0" indent="0" algn="l" defTabSz="800100">
            <a:lnSpc>
              <a:spcPct val="90000"/>
            </a:lnSpc>
            <a:spcBef>
              <a:spcPct val="0"/>
            </a:spcBef>
            <a:spcAft>
              <a:spcPct val="35000"/>
            </a:spcAft>
            <a:buNone/>
          </a:pPr>
          <a:r>
            <a:rPr lang="en-US" sz="1800" b="1" kern="1200" dirty="0">
              <a:solidFill>
                <a:schemeClr val="bg1"/>
              </a:solidFill>
              <a:latin typeface="Garamond" panose="02020404030301010803" pitchFamily="18" charset="0"/>
            </a:rPr>
            <a:t>Electronic Fund Transfer</a:t>
          </a:r>
          <a:endParaRPr lang="en-IN" sz="1800" b="1" kern="1200" dirty="0">
            <a:solidFill>
              <a:schemeClr val="bg1"/>
            </a:solidFill>
            <a:latin typeface="Garamond" panose="02020404030301010803" pitchFamily="18" charset="0"/>
          </a:endParaRPr>
        </a:p>
      </dsp:txBody>
      <dsp:txXfrm>
        <a:off x="3305237" y="345236"/>
        <a:ext cx="3325524" cy="1380966"/>
      </dsp:txXfrm>
    </dsp:sp>
    <dsp:sp modelId="{9D577078-DAAB-4242-A89B-89D7078DB414}">
      <dsp:nvSpPr>
        <dsp:cNvPr id="0" name=""/>
        <dsp:cNvSpPr/>
      </dsp:nvSpPr>
      <dsp:spPr>
        <a:xfrm>
          <a:off x="4518338" y="2712599"/>
          <a:ext cx="1475323" cy="1972800"/>
        </a:xfrm>
        <a:prstGeom prst="upArrow">
          <a:avLst/>
        </a:prstGeom>
        <a:solidFill>
          <a:srgbClr val="00206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10318B7A-4C2C-4651-B905-326DD0B4F3E2}">
      <dsp:nvSpPr>
        <dsp:cNvPr id="0" name=""/>
        <dsp:cNvSpPr/>
      </dsp:nvSpPr>
      <dsp:spPr>
        <a:xfrm>
          <a:off x="814556" y="3477061"/>
          <a:ext cx="2195988" cy="838436"/>
        </a:xfrm>
        <a:prstGeom prst="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Garamond" panose="02020404030301010803" pitchFamily="18" charset="0"/>
            </a:rPr>
            <a:t>Other Than Cash</a:t>
          </a:r>
          <a:endParaRPr lang="en-IN" sz="1800" b="1" kern="1200" dirty="0">
            <a:solidFill>
              <a:schemeClr val="bg1"/>
            </a:solidFill>
            <a:latin typeface="Garamond" panose="02020404030301010803" pitchFamily="18" charset="0"/>
          </a:endParaRPr>
        </a:p>
      </dsp:txBody>
      <dsp:txXfrm>
        <a:off x="814556" y="3477061"/>
        <a:ext cx="2195988" cy="8384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09102-535F-4BBE-ACDD-8129561E5482}">
      <dsp:nvSpPr>
        <dsp:cNvPr id="0" name=""/>
        <dsp:cNvSpPr/>
      </dsp:nvSpPr>
      <dsp:spPr>
        <a:xfrm>
          <a:off x="3896027" y="2199892"/>
          <a:ext cx="2688758" cy="2688758"/>
        </a:xfrm>
        <a:prstGeom prst="gear9">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Garamond" pitchFamily="18" charset="0"/>
            </a:rPr>
            <a:t>Exemptions U/s 54EC</a:t>
          </a:r>
        </a:p>
      </dsp:txBody>
      <dsp:txXfrm>
        <a:off x="4436587" y="2829721"/>
        <a:ext cx="1607638" cy="1382077"/>
      </dsp:txXfrm>
    </dsp:sp>
    <dsp:sp modelId="{D4307C07-F367-4C02-8651-6C82F7E37393}">
      <dsp:nvSpPr>
        <dsp:cNvPr id="0" name=""/>
        <dsp:cNvSpPr/>
      </dsp:nvSpPr>
      <dsp:spPr>
        <a:xfrm>
          <a:off x="2331659" y="1564368"/>
          <a:ext cx="1955460" cy="1955460"/>
        </a:xfrm>
        <a:prstGeom prst="gear6">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Garamond" pitchFamily="18" charset="0"/>
            </a:rPr>
            <a:t>Only for land or building or both</a:t>
          </a:r>
        </a:p>
      </dsp:txBody>
      <dsp:txXfrm>
        <a:off x="2823952" y="2059636"/>
        <a:ext cx="970874" cy="964924"/>
      </dsp:txXfrm>
    </dsp:sp>
    <dsp:sp modelId="{1097CE98-E47C-423F-A09E-04FD38EE521B}">
      <dsp:nvSpPr>
        <dsp:cNvPr id="0" name=""/>
        <dsp:cNvSpPr/>
      </dsp:nvSpPr>
      <dsp:spPr>
        <a:xfrm rot="20700000">
          <a:off x="3426916" y="215300"/>
          <a:ext cx="1915952" cy="1915952"/>
        </a:xfrm>
        <a:prstGeom prst="gear6">
          <a:avLst/>
        </a:prstGeom>
        <a:solidFill>
          <a:srgbClr val="00206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Garamond" pitchFamily="18" charset="0"/>
            </a:rPr>
            <a:t>Lock in Period 5 years</a:t>
          </a:r>
        </a:p>
      </dsp:txBody>
      <dsp:txXfrm rot="-20700000">
        <a:off x="3847140" y="635524"/>
        <a:ext cx="1075503" cy="1075503"/>
      </dsp:txXfrm>
    </dsp:sp>
    <dsp:sp modelId="{2E713F19-66BE-4861-977B-82268868939B}">
      <dsp:nvSpPr>
        <dsp:cNvPr id="0" name=""/>
        <dsp:cNvSpPr/>
      </dsp:nvSpPr>
      <dsp:spPr>
        <a:xfrm>
          <a:off x="3696976" y="1789773"/>
          <a:ext cx="3441610" cy="3441610"/>
        </a:xfrm>
        <a:prstGeom prst="circularArrow">
          <a:avLst>
            <a:gd name="adj1" fmla="val 4687"/>
            <a:gd name="adj2" fmla="val 299029"/>
            <a:gd name="adj3" fmla="val 2530575"/>
            <a:gd name="adj4" fmla="val 1583057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7F7E1-FB88-4015-8C8F-4E05CECAA10F}">
      <dsp:nvSpPr>
        <dsp:cNvPr id="0" name=""/>
        <dsp:cNvSpPr/>
      </dsp:nvSpPr>
      <dsp:spPr>
        <a:xfrm>
          <a:off x="1985350" y="1128719"/>
          <a:ext cx="2500544" cy="250054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A28158-288A-47A0-AFAD-856FA0702F7A}">
      <dsp:nvSpPr>
        <dsp:cNvPr id="0" name=""/>
        <dsp:cNvSpPr/>
      </dsp:nvSpPr>
      <dsp:spPr>
        <a:xfrm>
          <a:off x="2983737" y="-207345"/>
          <a:ext cx="2696091" cy="269609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1625D-11AA-4E70-ACBF-F55BEA26343B}">
      <dsp:nvSpPr>
        <dsp:cNvPr id="0" name=""/>
        <dsp:cNvSpPr/>
      </dsp:nvSpPr>
      <dsp:spPr>
        <a:xfrm>
          <a:off x="2085974" y="1700046"/>
          <a:ext cx="1924050" cy="1924050"/>
        </a:xfrm>
        <a:prstGeom prst="ellipse">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Garamond" pitchFamily="18" charset="0"/>
            </a:rPr>
            <a:t>Non filing of Returns with 139(1)</a:t>
          </a:r>
          <a:endParaRPr lang="en-US" sz="2000" kern="1200" dirty="0">
            <a:latin typeface="Garamond" pitchFamily="18" charset="0"/>
          </a:endParaRPr>
        </a:p>
      </dsp:txBody>
      <dsp:txXfrm>
        <a:off x="2367745" y="1981817"/>
        <a:ext cx="1360508" cy="1360508"/>
      </dsp:txXfrm>
    </dsp:sp>
    <dsp:sp modelId="{7BFC0FA6-392D-4058-97DF-12FC1DB6212F}">
      <dsp:nvSpPr>
        <dsp:cNvPr id="0" name=""/>
        <dsp:cNvSpPr/>
      </dsp:nvSpPr>
      <dsp:spPr>
        <a:xfrm rot="12900000">
          <a:off x="778662" y="1340653"/>
          <a:ext cx="1547443"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684D57-7639-4676-96E4-C0FA7F353F33}">
      <dsp:nvSpPr>
        <dsp:cNvPr id="0" name=""/>
        <dsp:cNvSpPr/>
      </dsp:nvSpPr>
      <dsp:spPr>
        <a:xfrm>
          <a:off x="4664" y="439903"/>
          <a:ext cx="1827847" cy="1462278"/>
        </a:xfrm>
        <a:prstGeom prst="roundRect">
          <a:avLst>
            <a:gd name="adj" fmla="val 10000"/>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Garamond" pitchFamily="18" charset="0"/>
            </a:rPr>
            <a:t>Leads to penalty &amp; prosecution</a:t>
          </a:r>
        </a:p>
      </dsp:txBody>
      <dsp:txXfrm>
        <a:off x="47493" y="482732"/>
        <a:ext cx="1742189" cy="1376620"/>
      </dsp:txXfrm>
    </dsp:sp>
    <dsp:sp modelId="{2F3B3A5D-009C-4084-A33B-80AAC8A3D172}">
      <dsp:nvSpPr>
        <dsp:cNvPr id="0" name=""/>
        <dsp:cNvSpPr/>
      </dsp:nvSpPr>
      <dsp:spPr>
        <a:xfrm rot="19500000">
          <a:off x="3769893" y="1340653"/>
          <a:ext cx="1547443"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69C7C9-42B1-4A2E-9FF8-9237ED2ABDB7}">
      <dsp:nvSpPr>
        <dsp:cNvPr id="0" name=""/>
        <dsp:cNvSpPr/>
      </dsp:nvSpPr>
      <dsp:spPr>
        <a:xfrm>
          <a:off x="4263487" y="439903"/>
          <a:ext cx="1827847" cy="1462278"/>
        </a:xfrm>
        <a:prstGeom prst="roundRect">
          <a:avLst>
            <a:gd name="adj" fmla="val 10000"/>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Garamond" pitchFamily="18" charset="0"/>
            </a:rPr>
            <a:t>Tax payable is more than Rs.2,999/-</a:t>
          </a:r>
          <a:endParaRPr lang="en-US" sz="1800" kern="1200" dirty="0">
            <a:latin typeface="Garamond" pitchFamily="18" charset="0"/>
          </a:endParaRPr>
        </a:p>
      </dsp:txBody>
      <dsp:txXfrm>
        <a:off x="4306316" y="482732"/>
        <a:ext cx="1742189" cy="13766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1625D-11AA-4E70-ACBF-F55BEA26343B}">
      <dsp:nvSpPr>
        <dsp:cNvPr id="0" name=""/>
        <dsp:cNvSpPr/>
      </dsp:nvSpPr>
      <dsp:spPr>
        <a:xfrm>
          <a:off x="2085974" y="1700046"/>
          <a:ext cx="1924050" cy="1924050"/>
        </a:xfrm>
        <a:prstGeom prst="ellipse">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Garamond" pitchFamily="18" charset="0"/>
            </a:rPr>
            <a:t>Obligation to obtain PAN</a:t>
          </a:r>
          <a:endParaRPr lang="en-US" sz="2000" kern="1200" dirty="0">
            <a:latin typeface="Garamond" pitchFamily="18" charset="0"/>
          </a:endParaRPr>
        </a:p>
      </dsp:txBody>
      <dsp:txXfrm>
        <a:off x="2367745" y="1981817"/>
        <a:ext cx="1360508" cy="1360508"/>
      </dsp:txXfrm>
    </dsp:sp>
    <dsp:sp modelId="{7BFC0FA6-392D-4058-97DF-12FC1DB6212F}">
      <dsp:nvSpPr>
        <dsp:cNvPr id="0" name=""/>
        <dsp:cNvSpPr/>
      </dsp:nvSpPr>
      <dsp:spPr>
        <a:xfrm rot="12900000">
          <a:off x="778662" y="1340653"/>
          <a:ext cx="1547443"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684D57-7639-4676-96E4-C0FA7F353F33}">
      <dsp:nvSpPr>
        <dsp:cNvPr id="0" name=""/>
        <dsp:cNvSpPr/>
      </dsp:nvSpPr>
      <dsp:spPr>
        <a:xfrm>
          <a:off x="4664" y="439903"/>
          <a:ext cx="1827847" cy="1462278"/>
        </a:xfrm>
        <a:prstGeom prst="roundRect">
          <a:avLst>
            <a:gd name="adj" fmla="val 10000"/>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Garamond" pitchFamily="18" charset="0"/>
            </a:rPr>
            <a:t>Non-individual entities + any persons competent to act on</a:t>
          </a:r>
        </a:p>
        <a:p>
          <a:pPr marL="0" lvl="0" indent="0" algn="ctr" defTabSz="711200">
            <a:lnSpc>
              <a:spcPct val="90000"/>
            </a:lnSpc>
            <a:spcBef>
              <a:spcPct val="0"/>
            </a:spcBef>
            <a:spcAft>
              <a:spcPct val="35000"/>
            </a:spcAft>
            <a:buNone/>
          </a:pPr>
          <a:r>
            <a:rPr lang="en-US" sz="1600" b="1" kern="1200" dirty="0">
              <a:solidFill>
                <a:schemeClr val="bg1"/>
              </a:solidFill>
              <a:latin typeface="Garamond" pitchFamily="18" charset="0"/>
            </a:rPr>
            <a:t>their behalf</a:t>
          </a:r>
        </a:p>
      </dsp:txBody>
      <dsp:txXfrm>
        <a:off x="47493" y="482732"/>
        <a:ext cx="1742189" cy="1376620"/>
      </dsp:txXfrm>
    </dsp:sp>
    <dsp:sp modelId="{2F3B3A5D-009C-4084-A33B-80AAC8A3D172}">
      <dsp:nvSpPr>
        <dsp:cNvPr id="0" name=""/>
        <dsp:cNvSpPr/>
      </dsp:nvSpPr>
      <dsp:spPr>
        <a:xfrm rot="19500000">
          <a:off x="3769893" y="1340653"/>
          <a:ext cx="1547443"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69C7C9-42B1-4A2E-9FF8-9237ED2ABDB7}">
      <dsp:nvSpPr>
        <dsp:cNvPr id="0" name=""/>
        <dsp:cNvSpPr/>
      </dsp:nvSpPr>
      <dsp:spPr>
        <a:xfrm>
          <a:off x="4263487" y="439903"/>
          <a:ext cx="1827847" cy="1462278"/>
        </a:xfrm>
        <a:prstGeom prst="roundRect">
          <a:avLst>
            <a:gd name="adj" fmla="val 10000"/>
          </a:avLst>
        </a:prstGeom>
        <a:solidFill>
          <a:srgbClr val="002060"/>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Garamond" pitchFamily="18" charset="0"/>
            </a:rPr>
            <a:t>Financial transactions Value </a:t>
          </a:r>
        </a:p>
        <a:p>
          <a:pPr marL="0" lvl="0" indent="0" algn="ctr" defTabSz="711200">
            <a:lnSpc>
              <a:spcPct val="90000"/>
            </a:lnSpc>
            <a:spcBef>
              <a:spcPct val="0"/>
            </a:spcBef>
            <a:spcAft>
              <a:spcPct val="35000"/>
            </a:spcAft>
            <a:buNone/>
          </a:pPr>
          <a:r>
            <a:rPr lang="en-US" sz="1600" b="1" kern="1200" dirty="0">
              <a:solidFill>
                <a:schemeClr val="bg1"/>
              </a:solidFill>
              <a:latin typeface="Garamond" pitchFamily="18" charset="0"/>
            </a:rPr>
            <a:t>Rs. 2,50,000 or more in a financial year.</a:t>
          </a:r>
          <a:endParaRPr lang="en-US" sz="1600" kern="1200" dirty="0">
            <a:latin typeface="Garamond" pitchFamily="18" charset="0"/>
          </a:endParaRPr>
        </a:p>
      </dsp:txBody>
      <dsp:txXfrm>
        <a:off x="4306316" y="482732"/>
        <a:ext cx="1742189" cy="13766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D7D03-E931-4C2E-B879-BA1ED5C9B2A2}">
      <dsp:nvSpPr>
        <dsp:cNvPr id="0" name=""/>
        <dsp:cNvSpPr/>
      </dsp:nvSpPr>
      <dsp:spPr>
        <a:xfrm>
          <a:off x="3143834" y="1567836"/>
          <a:ext cx="1992787" cy="1723842"/>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US" sz="2400" b="1" kern="1200" dirty="0">
              <a:latin typeface="Garamond" panose="02020404030301010803" pitchFamily="18" charset="0"/>
            </a:rPr>
            <a:t>Stock-In-Trade to Capital Assets</a:t>
          </a:r>
          <a:endParaRPr lang="en-IN" sz="1800" b="1" kern="1200" dirty="0">
            <a:latin typeface="Garamond" panose="02020404030301010803" pitchFamily="18" charset="0"/>
          </a:endParaRPr>
        </a:p>
      </dsp:txBody>
      <dsp:txXfrm>
        <a:off x="3474067" y="1853501"/>
        <a:ext cx="1332321" cy="1152512"/>
      </dsp:txXfrm>
    </dsp:sp>
    <dsp:sp modelId="{22A87A99-BF9B-4373-A11D-A94C62CE21C9}">
      <dsp:nvSpPr>
        <dsp:cNvPr id="0" name=""/>
        <dsp:cNvSpPr/>
      </dsp:nvSpPr>
      <dsp:spPr>
        <a:xfrm>
          <a:off x="4391702" y="743094"/>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39236C0-1C4B-40BC-8EA9-81A25959F9FC}">
      <dsp:nvSpPr>
        <dsp:cNvPr id="0" name=""/>
        <dsp:cNvSpPr/>
      </dsp:nvSpPr>
      <dsp:spPr>
        <a:xfrm>
          <a:off x="3327398" y="0"/>
          <a:ext cx="1633075" cy="1412801"/>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57150">
            <a:bevelT w="38100" h="38100"/>
          </a:sp3d>
        </a:bodyPr>
        <a:lstStyle/>
        <a:p>
          <a:pPr marL="0" lvl="0" indent="0" algn="ctr" defTabSz="800100">
            <a:lnSpc>
              <a:spcPct val="90000"/>
            </a:lnSpc>
            <a:spcBef>
              <a:spcPct val="0"/>
            </a:spcBef>
            <a:spcAft>
              <a:spcPct val="35000"/>
            </a:spcAft>
            <a:buNone/>
          </a:pPr>
          <a:r>
            <a:rPr lang="en-IN" sz="1800" b="1" kern="1200" dirty="0">
              <a:solidFill>
                <a:schemeClr val="bg1"/>
              </a:solidFill>
              <a:latin typeface="Garamond" panose="02020404030301010803" pitchFamily="18" charset="0"/>
            </a:rPr>
            <a:t>Sec 28</a:t>
          </a:r>
          <a:br>
            <a:rPr lang="en-IN" sz="1800" b="1" kern="1200" dirty="0">
              <a:solidFill>
                <a:schemeClr val="bg1"/>
              </a:solidFill>
              <a:latin typeface="Garamond" panose="02020404030301010803" pitchFamily="18" charset="0"/>
            </a:rPr>
          </a:br>
          <a:r>
            <a:rPr lang="en-IN" sz="1800" b="1" kern="1200" dirty="0">
              <a:solidFill>
                <a:schemeClr val="bg1"/>
              </a:solidFill>
              <a:latin typeface="Garamond" panose="02020404030301010803" pitchFamily="18" charset="0"/>
            </a:rPr>
            <a:t>Sale Value = FMV</a:t>
          </a:r>
        </a:p>
      </dsp:txBody>
      <dsp:txXfrm>
        <a:off x="3598033" y="234131"/>
        <a:ext cx="1091805" cy="944539"/>
      </dsp:txXfrm>
    </dsp:sp>
    <dsp:sp modelId="{2FFB5DEA-96F1-4281-A2A0-70208545A0DE}">
      <dsp:nvSpPr>
        <dsp:cNvPr id="0" name=""/>
        <dsp:cNvSpPr/>
      </dsp:nvSpPr>
      <dsp:spPr>
        <a:xfrm>
          <a:off x="5269196" y="1954205"/>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0FDDE56-5350-41DA-BCAC-51D2D9F7C279}">
      <dsp:nvSpPr>
        <dsp:cNvPr id="0" name=""/>
        <dsp:cNvSpPr/>
      </dsp:nvSpPr>
      <dsp:spPr>
        <a:xfrm>
          <a:off x="4825118" y="868967"/>
          <a:ext cx="1633075" cy="1412801"/>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57150">
            <a:bevelT w="38100" h="38100"/>
          </a:sp3d>
        </a:bodyPr>
        <a:lstStyle/>
        <a:p>
          <a:pPr marL="0" lvl="0" indent="0" algn="ctr" defTabSz="800100">
            <a:lnSpc>
              <a:spcPct val="90000"/>
            </a:lnSpc>
            <a:spcBef>
              <a:spcPct val="0"/>
            </a:spcBef>
            <a:spcAft>
              <a:spcPct val="35000"/>
            </a:spcAft>
            <a:buNone/>
          </a:pPr>
          <a:r>
            <a:rPr lang="en-IN" sz="1800" b="1" kern="1200" dirty="0">
              <a:solidFill>
                <a:schemeClr val="bg1"/>
              </a:solidFill>
              <a:latin typeface="Garamond" panose="02020404030301010803" pitchFamily="18" charset="0"/>
            </a:rPr>
            <a:t>Sec 2(24)</a:t>
          </a:r>
          <a:br>
            <a:rPr lang="en-IN" sz="1800" b="1" kern="1200" dirty="0">
              <a:solidFill>
                <a:schemeClr val="bg1"/>
              </a:solidFill>
              <a:latin typeface="Garamond" panose="02020404030301010803" pitchFamily="18" charset="0"/>
            </a:rPr>
          </a:br>
          <a:r>
            <a:rPr lang="en-IN" sz="1800" b="1" kern="1200" dirty="0">
              <a:solidFill>
                <a:schemeClr val="bg1"/>
              </a:solidFill>
              <a:latin typeface="Garamond" panose="02020404030301010803" pitchFamily="18" charset="0"/>
            </a:rPr>
            <a:t>Income = FMV</a:t>
          </a:r>
        </a:p>
      </dsp:txBody>
      <dsp:txXfrm>
        <a:off x="5095753" y="1103098"/>
        <a:ext cx="1091805" cy="944539"/>
      </dsp:txXfrm>
    </dsp:sp>
    <dsp:sp modelId="{86EA896D-5738-417D-909E-DCFD577B2651}">
      <dsp:nvSpPr>
        <dsp:cNvPr id="0" name=""/>
        <dsp:cNvSpPr/>
      </dsp:nvSpPr>
      <dsp:spPr>
        <a:xfrm>
          <a:off x="4659632" y="3321324"/>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FE18E17-DEDB-4875-AA5E-47C178FE16E8}">
      <dsp:nvSpPr>
        <dsp:cNvPr id="0" name=""/>
        <dsp:cNvSpPr/>
      </dsp:nvSpPr>
      <dsp:spPr>
        <a:xfrm>
          <a:off x="4825118" y="2577257"/>
          <a:ext cx="1633075" cy="1412801"/>
        </a:xfrm>
        <a:prstGeom prst="hexagon">
          <a:avLst>
            <a:gd name="adj" fmla="val 28570"/>
            <a:gd name="vf" fmla="val 11547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57150">
            <a:bevelT w="38100" h="38100"/>
          </a:sp3d>
        </a:bodyPr>
        <a:lstStyle/>
        <a:p>
          <a:pPr marL="0" lvl="0" indent="0" algn="ctr" defTabSz="711200">
            <a:lnSpc>
              <a:spcPct val="90000"/>
            </a:lnSpc>
            <a:spcBef>
              <a:spcPct val="0"/>
            </a:spcBef>
            <a:spcAft>
              <a:spcPct val="35000"/>
            </a:spcAft>
            <a:buNone/>
          </a:pPr>
          <a:endParaRPr lang="en-IN" sz="1600" b="1" kern="1200" dirty="0">
            <a:solidFill>
              <a:schemeClr val="bg1"/>
            </a:solidFill>
            <a:latin typeface="Garamond" panose="02020404030301010803" pitchFamily="18" charset="0"/>
          </a:endParaRPr>
        </a:p>
      </dsp:txBody>
      <dsp:txXfrm>
        <a:off x="5095753" y="2811388"/>
        <a:ext cx="1091805" cy="944539"/>
      </dsp:txXfrm>
    </dsp:sp>
    <dsp:sp modelId="{854CD53B-DECD-47D3-B38A-F0F1536AD9EE}">
      <dsp:nvSpPr>
        <dsp:cNvPr id="0" name=""/>
        <dsp:cNvSpPr/>
      </dsp:nvSpPr>
      <dsp:spPr>
        <a:xfrm>
          <a:off x="3147542" y="3463236"/>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1B2A103-E4EA-444F-B9C7-DF7511AE89C5}">
      <dsp:nvSpPr>
        <dsp:cNvPr id="0" name=""/>
        <dsp:cNvSpPr/>
      </dsp:nvSpPr>
      <dsp:spPr>
        <a:xfrm>
          <a:off x="3327398" y="3447198"/>
          <a:ext cx="1633075" cy="1412801"/>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57150">
            <a:bevelT w="38100" h="38100"/>
          </a:sp3d>
        </a:bodyPr>
        <a:lstStyle/>
        <a:p>
          <a:pPr marL="0" lvl="0" indent="0" algn="ctr" defTabSz="711200">
            <a:lnSpc>
              <a:spcPct val="90000"/>
            </a:lnSpc>
            <a:spcBef>
              <a:spcPct val="0"/>
            </a:spcBef>
            <a:spcAft>
              <a:spcPct val="35000"/>
            </a:spcAft>
            <a:buNone/>
          </a:pPr>
          <a:r>
            <a:rPr lang="en-US" sz="1600" b="1" kern="1200" dirty="0">
              <a:solidFill>
                <a:schemeClr val="bg1"/>
              </a:solidFill>
              <a:latin typeface="Garamond" panose="02020404030301010803" pitchFamily="18" charset="0"/>
            </a:rPr>
            <a:t>Sec 49</a:t>
          </a:r>
          <a:br>
            <a:rPr lang="en-US" sz="1600" b="1" kern="1200" dirty="0">
              <a:solidFill>
                <a:schemeClr val="bg1"/>
              </a:solidFill>
              <a:latin typeface="Garamond" panose="02020404030301010803" pitchFamily="18" charset="0"/>
            </a:rPr>
          </a:br>
          <a:r>
            <a:rPr lang="en-US" sz="1600" b="1" kern="1200" dirty="0">
              <a:solidFill>
                <a:schemeClr val="bg1"/>
              </a:solidFill>
              <a:latin typeface="Garamond" panose="02020404030301010803" pitchFamily="18" charset="0"/>
            </a:rPr>
            <a:t>Cost = FMV</a:t>
          </a:r>
          <a:endParaRPr lang="en-IN" sz="1600" b="1" kern="1200" dirty="0">
            <a:solidFill>
              <a:schemeClr val="bg1"/>
            </a:solidFill>
            <a:latin typeface="Garamond" panose="02020404030301010803" pitchFamily="18" charset="0"/>
          </a:endParaRPr>
        </a:p>
      </dsp:txBody>
      <dsp:txXfrm>
        <a:off x="3598033" y="3681329"/>
        <a:ext cx="1091805" cy="944539"/>
      </dsp:txXfrm>
    </dsp:sp>
    <dsp:sp modelId="{69A3C4DB-5723-45EF-B35A-39D183A2772D}">
      <dsp:nvSpPr>
        <dsp:cNvPr id="0" name=""/>
        <dsp:cNvSpPr/>
      </dsp:nvSpPr>
      <dsp:spPr>
        <a:xfrm>
          <a:off x="2255678" y="2252609"/>
          <a:ext cx="751872" cy="647838"/>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991A8F9-8B7B-4AB5-B63C-E2E460599CD4}">
      <dsp:nvSpPr>
        <dsp:cNvPr id="0" name=""/>
        <dsp:cNvSpPr/>
      </dsp:nvSpPr>
      <dsp:spPr>
        <a:xfrm>
          <a:off x="1822725" y="2578229"/>
          <a:ext cx="1633075" cy="1412801"/>
        </a:xfrm>
        <a:prstGeom prst="hexagon">
          <a:avLst>
            <a:gd name="adj" fmla="val 28570"/>
            <a:gd name="vf" fmla="val 11547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57150">
            <a:bevelT w="38100" h="38100"/>
          </a:sp3d>
        </a:bodyPr>
        <a:lstStyle/>
        <a:p>
          <a:pPr marL="0" lvl="0" indent="0" algn="ctr" defTabSz="622300">
            <a:lnSpc>
              <a:spcPct val="90000"/>
            </a:lnSpc>
            <a:spcBef>
              <a:spcPct val="0"/>
            </a:spcBef>
            <a:spcAft>
              <a:spcPct val="35000"/>
            </a:spcAft>
            <a:buNone/>
          </a:pPr>
          <a:r>
            <a:rPr lang="en-IN" sz="1400" b="1" kern="1200" dirty="0">
              <a:solidFill>
                <a:schemeClr val="bg1"/>
              </a:solidFill>
              <a:latin typeface="Garamond" panose="02020404030301010803" pitchFamily="18" charset="0"/>
            </a:rPr>
            <a:t>Sec 2(42A)</a:t>
          </a:r>
          <a:br>
            <a:rPr lang="en-IN" sz="1400" b="1" kern="1200" dirty="0">
              <a:solidFill>
                <a:schemeClr val="bg1"/>
              </a:solidFill>
              <a:latin typeface="Garamond" panose="02020404030301010803" pitchFamily="18" charset="0"/>
            </a:rPr>
          </a:br>
          <a:r>
            <a:rPr lang="en-IN" sz="1400" b="1" kern="1200" dirty="0">
              <a:solidFill>
                <a:schemeClr val="bg1"/>
              </a:solidFill>
              <a:latin typeface="Garamond" panose="02020404030301010803" pitchFamily="18" charset="0"/>
            </a:rPr>
            <a:t>Start Period = Conversion Date</a:t>
          </a:r>
        </a:p>
      </dsp:txBody>
      <dsp:txXfrm>
        <a:off x="2093360" y="2812360"/>
        <a:ext cx="1091805" cy="944539"/>
      </dsp:txXfrm>
    </dsp:sp>
    <dsp:sp modelId="{79D3D972-2B5F-431A-A565-30BCD5EFCC74}">
      <dsp:nvSpPr>
        <dsp:cNvPr id="0" name=""/>
        <dsp:cNvSpPr/>
      </dsp:nvSpPr>
      <dsp:spPr>
        <a:xfrm>
          <a:off x="1822725" y="867023"/>
          <a:ext cx="1633075" cy="1412801"/>
        </a:xfrm>
        <a:prstGeom prst="hexagon">
          <a:avLst>
            <a:gd name="adj" fmla="val 28570"/>
            <a:gd name="vf" fmla="val 115470"/>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57150">
            <a:bevelT w="38100" h="38100"/>
          </a:sp3d>
        </a:bodyPr>
        <a:lstStyle/>
        <a:p>
          <a:pPr marL="0" lvl="0" indent="0" algn="ctr" defTabSz="622300">
            <a:lnSpc>
              <a:spcPct val="90000"/>
            </a:lnSpc>
            <a:spcBef>
              <a:spcPct val="0"/>
            </a:spcBef>
            <a:spcAft>
              <a:spcPct val="35000"/>
            </a:spcAft>
            <a:buNone/>
          </a:pPr>
          <a:endParaRPr lang="en-IN" sz="1400" b="1" kern="1200" dirty="0">
            <a:solidFill>
              <a:schemeClr val="bg1"/>
            </a:solidFill>
            <a:latin typeface="Garamond" panose="02020404030301010803" pitchFamily="18" charset="0"/>
          </a:endParaRPr>
        </a:p>
      </dsp:txBody>
      <dsp:txXfrm>
        <a:off x="2093360" y="1101154"/>
        <a:ext cx="1091805" cy="9445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98D0966F-A44C-4896-BF99-C3902ADE3C46}" type="datetimeFigureOut">
              <a:rPr lang="en-US" smtClean="0"/>
              <a:pPr/>
              <a:t>2/12/2018</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CB954170-7714-4DA4-9A71-8892A18CBCF7}" type="slidenum">
              <a:rPr lang="en-US" smtClean="0"/>
              <a:pPr/>
              <a:t>‹#›</a:t>
            </a:fld>
            <a:endParaRPr lang="en-US" dirty="0"/>
          </a:p>
        </p:txBody>
      </p:sp>
    </p:spTree>
    <p:extLst>
      <p:ext uri="{BB962C8B-B14F-4D97-AF65-F5344CB8AC3E}">
        <p14:creationId xmlns:p14="http://schemas.microsoft.com/office/powerpoint/2010/main" xmlns="" val="189813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5140FE4F-EA3D-4042-BAA6-E8785D554314}" type="datetimeFigureOut">
              <a:rPr lang="en-US" smtClean="0"/>
              <a:pPr/>
              <a:t>2/12/2018</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6BCD2E16-AEFD-4123-9E3C-509C7659A411}" type="slidenum">
              <a:rPr lang="en-US" smtClean="0"/>
              <a:pPr/>
              <a:t>‹#›</a:t>
            </a:fld>
            <a:endParaRPr lang="en-US" dirty="0"/>
          </a:p>
        </p:txBody>
      </p:sp>
    </p:spTree>
    <p:extLst>
      <p:ext uri="{BB962C8B-B14F-4D97-AF65-F5344CB8AC3E}">
        <p14:creationId xmlns:p14="http://schemas.microsoft.com/office/powerpoint/2010/main" xmlns="" val="155170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Since, DDT is brought into 115-O ambit. Dividend received U/s 2(22)(e) will be exempted U/s 10(34).</a:t>
            </a:r>
          </a:p>
          <a:p>
            <a:r>
              <a:rPr lang="en-IN" dirty="0"/>
              <a:t>Surcharge of 12% applicable on DDT – Applicability AY 2019-20</a:t>
            </a:r>
          </a:p>
          <a:p>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10</a:t>
            </a:fld>
            <a:endParaRPr lang="en-US" dirty="0"/>
          </a:p>
        </p:txBody>
      </p:sp>
    </p:spTree>
    <p:extLst>
      <p:ext uri="{BB962C8B-B14F-4D97-AF65-F5344CB8AC3E}">
        <p14:creationId xmlns:p14="http://schemas.microsoft.com/office/powerpoint/2010/main" xmlns="" val="286894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Withdrawal of Sec 10(38) for transfers made from 1</a:t>
            </a:r>
            <a:r>
              <a:rPr lang="en-US" baseline="30000" dirty="0"/>
              <a:t>st</a:t>
            </a:r>
            <a:r>
              <a:rPr lang="en-US" dirty="0"/>
              <a:t> April, 2018</a:t>
            </a:r>
          </a:p>
          <a:p>
            <a:pPr defTabSz="948507">
              <a:defRPr/>
            </a:pPr>
            <a:r>
              <a:rPr lang="en-US" dirty="0"/>
              <a:t>No LTCG exempt – Equity shares of a company, Equity Oriented Funds, Business Trust Units</a:t>
            </a: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11</a:t>
            </a:fld>
            <a:endParaRPr lang="en-US" dirty="0"/>
          </a:p>
        </p:txBody>
      </p:sp>
    </p:spTree>
    <p:extLst>
      <p:ext uri="{BB962C8B-B14F-4D97-AF65-F5344CB8AC3E}">
        <p14:creationId xmlns:p14="http://schemas.microsoft.com/office/powerpoint/2010/main" xmlns="" val="347220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IN" dirty="0"/>
              <a:t>Example in </a:t>
            </a:r>
            <a:r>
              <a:rPr lang="en-IN"/>
              <a:t>next slide</a:t>
            </a: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12</a:t>
            </a:fld>
            <a:endParaRPr lang="en-US" dirty="0"/>
          </a:p>
        </p:txBody>
      </p:sp>
    </p:spTree>
    <p:extLst>
      <p:ext uri="{BB962C8B-B14F-4D97-AF65-F5344CB8AC3E}">
        <p14:creationId xmlns:p14="http://schemas.microsoft.com/office/powerpoint/2010/main" xmlns="" val="696092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13</a:t>
            </a:fld>
            <a:endParaRPr lang="en-US" dirty="0"/>
          </a:p>
        </p:txBody>
      </p:sp>
    </p:spTree>
    <p:extLst>
      <p:ext uri="{BB962C8B-B14F-4D97-AF65-F5344CB8AC3E}">
        <p14:creationId xmlns:p14="http://schemas.microsoft.com/office/powerpoint/2010/main" xmlns="" val="142412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Bonus Shares: COA – 0 so lower of FMV or Sale Consideration will be considered as COA</a:t>
            </a:r>
          </a:p>
          <a:p>
            <a:r>
              <a:rPr lang="en-US" dirty="0"/>
              <a:t>Right Shares: CAO –Paid to acquire right, similar to normal sale</a:t>
            </a:r>
            <a:r>
              <a:rPr lang="en-US" baseline="0" dirty="0"/>
              <a:t> of shares</a:t>
            </a:r>
          </a:p>
          <a:p>
            <a:r>
              <a:rPr lang="en-US" baseline="0" dirty="0"/>
              <a:t>Non-STT: Non-applicability of Sec 112A</a:t>
            </a:r>
          </a:p>
          <a:p>
            <a:r>
              <a:rPr lang="en-US" baseline="0" dirty="0"/>
              <a:t>Non-STT shares examples: Gifting of Listed equity Over The Counter and not through RSE</a:t>
            </a:r>
          </a:p>
          <a:p>
            <a:r>
              <a:rPr lang="en-US" baseline="0" dirty="0"/>
              <a:t>FMV means highest price on 31.01.2018 for listed and FMV for unlisted shares</a:t>
            </a:r>
          </a:p>
          <a:p>
            <a:endParaRPr lang="en-US" baseline="0"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Loss : then postpone the sale to FY 2018-19, since LTCL can be carry forwarded</a:t>
            </a:r>
          </a:p>
          <a:p>
            <a:r>
              <a:rPr lang="en-US" baseline="0" dirty="0"/>
              <a:t>Sharp Increase then sell as on 31.03.2018 and buy it as well since gain is exempt till 31.03.2018. – impact of buying and selling at the same time.</a:t>
            </a:r>
          </a:p>
          <a:p>
            <a:r>
              <a:rPr lang="en-US" baseline="0" dirty="0"/>
              <a:t>Resorts: Sec 54EE, all assesses can claim if gain is invested in the specified units as notified by CG</a:t>
            </a:r>
          </a:p>
          <a:p>
            <a:r>
              <a:rPr lang="en-US" baseline="0" dirty="0"/>
              <a:t>Sec 54F, </a:t>
            </a:r>
            <a:r>
              <a:rPr lang="en-US" baseline="0" dirty="0" err="1"/>
              <a:t>Ind</a:t>
            </a:r>
            <a:r>
              <a:rPr lang="en-US" baseline="0" dirty="0"/>
              <a:t>/HUF transfer any LTCA other than residential property and has invested consideration in one residential property</a:t>
            </a:r>
          </a:p>
        </p:txBody>
      </p:sp>
      <p:sp>
        <p:nvSpPr>
          <p:cNvPr id="4" name="Slide Number Placeholder 3"/>
          <p:cNvSpPr>
            <a:spLocks noGrp="1"/>
          </p:cNvSpPr>
          <p:nvPr>
            <p:ph type="sldNum" sz="quarter" idx="10"/>
          </p:nvPr>
        </p:nvSpPr>
        <p:spPr/>
        <p:txBody>
          <a:bodyPr/>
          <a:lstStyle/>
          <a:p>
            <a:fld id="{6BCD2E16-AEFD-4123-9E3C-509C7659A41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Tax audit – applicability and the impact on the report in Form 10B (Rule 17B) Section 12A</a:t>
            </a:r>
          </a:p>
          <a:p>
            <a:r>
              <a:rPr lang="en-IN" dirty="0"/>
              <a:t>Section 43 – cost of fixed asset acquired in cash - not applicable to a trust</a:t>
            </a:r>
          </a:p>
          <a:p>
            <a:r>
              <a:rPr lang="en-IN" dirty="0"/>
              <a:t>What happens to schools, hospitals operations in Trusts – whether the application of surplus is subject to </a:t>
            </a:r>
            <a:r>
              <a:rPr lang="en-IN" dirty="0">
                <a:solidFill>
                  <a:schemeClr val="bg1"/>
                </a:solidFill>
                <a:latin typeface="Garamond" panose="02020404030301010803" pitchFamily="18" charset="0"/>
              </a:rPr>
              <a:t>40 (a)(ia), 40 A(3) and 40 A(3A) of to the transactions incurred for arriving at the surplus itself.</a:t>
            </a:r>
            <a:endParaRPr lang="en-IN" b="0" dirty="0"/>
          </a:p>
          <a:p>
            <a:r>
              <a:rPr lang="en-IN" dirty="0"/>
              <a:t>These will lead to increase in the amount that needs to be spent by the trust for claiming benefit of Sec. 10(23C)</a:t>
            </a:r>
          </a:p>
          <a:p>
            <a:r>
              <a:rPr lang="en-IN" dirty="0"/>
              <a:t>Disallowance will not be considered as Application of Income. </a:t>
            </a:r>
          </a:p>
        </p:txBody>
      </p:sp>
      <p:sp>
        <p:nvSpPr>
          <p:cNvPr id="4" name="Slide Number Placeholder 3"/>
          <p:cNvSpPr>
            <a:spLocks noGrp="1"/>
          </p:cNvSpPr>
          <p:nvPr>
            <p:ph type="sldNum" sz="quarter" idx="10"/>
          </p:nvPr>
        </p:nvSpPr>
        <p:spPr/>
        <p:txBody>
          <a:bodyPr/>
          <a:lstStyle/>
          <a:p>
            <a:fld id="{6BCD2E16-AEFD-4123-9E3C-509C7659A411}" type="slidenum">
              <a:rPr lang="en-US" smtClean="0"/>
              <a:pPr/>
              <a:t>16</a:t>
            </a:fld>
            <a:endParaRPr lang="en-US" dirty="0"/>
          </a:p>
        </p:txBody>
      </p:sp>
    </p:spTree>
    <p:extLst>
      <p:ext uri="{BB962C8B-B14F-4D97-AF65-F5344CB8AC3E}">
        <p14:creationId xmlns:p14="http://schemas.microsoft.com/office/powerpoint/2010/main" xmlns="" val="144201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All</a:t>
            </a:r>
            <a:r>
              <a:rPr lang="en-IN" baseline="0" dirty="0"/>
              <a:t> this amendments will be applicable for the AY 2019-20</a:t>
            </a:r>
          </a:p>
          <a:p>
            <a:r>
              <a:rPr lang="en-IN" baseline="0" dirty="0"/>
              <a:t>5% variance is on Consideration and is only applicable for immovable property</a:t>
            </a:r>
          </a:p>
        </p:txBody>
      </p:sp>
      <p:sp>
        <p:nvSpPr>
          <p:cNvPr id="4" name="Slide Number Placeholder 3"/>
          <p:cNvSpPr>
            <a:spLocks noGrp="1"/>
          </p:cNvSpPr>
          <p:nvPr>
            <p:ph type="sldNum" sz="quarter" idx="10"/>
          </p:nvPr>
        </p:nvSpPr>
        <p:spPr/>
        <p:txBody>
          <a:bodyPr/>
          <a:lstStyle/>
          <a:p>
            <a:fld id="{6BCD2E16-AEFD-4123-9E3C-509C7659A411}" type="slidenum">
              <a:rPr lang="en-US" smtClean="0"/>
              <a:pPr/>
              <a:t>18</a:t>
            </a:fld>
            <a:endParaRPr lang="en-US" dirty="0"/>
          </a:p>
        </p:txBody>
      </p:sp>
    </p:spTree>
    <p:extLst>
      <p:ext uri="{BB962C8B-B14F-4D97-AF65-F5344CB8AC3E}">
        <p14:creationId xmlns:p14="http://schemas.microsoft.com/office/powerpoint/2010/main" xmlns="" val="155201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 in modes of stock or any other asset is not possible consequent to the amendment.</a:t>
            </a: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19</a:t>
            </a:fld>
            <a:endParaRPr lang="en-US" dirty="0"/>
          </a:p>
        </p:txBody>
      </p:sp>
    </p:spTree>
    <p:extLst>
      <p:ext uri="{BB962C8B-B14F-4D97-AF65-F5344CB8AC3E}">
        <p14:creationId xmlns:p14="http://schemas.microsoft.com/office/powerpoint/2010/main" xmlns="" val="79653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If invested before 01.04.2018 then period 3 years lock in period</a:t>
            </a:r>
          </a:p>
          <a:p>
            <a:r>
              <a:rPr lang="en-IN" dirty="0"/>
              <a:t>If invested after 31.03.2018 then 5 years lock in period</a:t>
            </a:r>
          </a:p>
          <a:p>
            <a:r>
              <a:rPr lang="en-IN" dirty="0"/>
              <a:t>Now, gain arising on sale of long term cap gains on account of 112A securities cannot be invested in 54EC.</a:t>
            </a:r>
          </a:p>
          <a:p>
            <a:r>
              <a:rPr lang="en-IN" dirty="0"/>
              <a:t>At present Series XI is running for REC Bonds with Tenor 36 months i.e., 3 years. As per </a:t>
            </a:r>
            <a:r>
              <a:rPr lang="en-IN" dirty="0" err="1"/>
              <a:t>Kumarpal</a:t>
            </a:r>
            <a:r>
              <a:rPr lang="en-IN" dirty="0"/>
              <a:t> </a:t>
            </a:r>
            <a:r>
              <a:rPr lang="en-IN" dirty="0" err="1"/>
              <a:t>Amrutlal</a:t>
            </a:r>
            <a:r>
              <a:rPr lang="en-IN" dirty="0"/>
              <a:t> Doshi Vs. DCIT (ITAT Mumbai), if cheque cleared after 6 months but issued within 6 months is eligible for 54EC exemption. Now, one can plan for investing in the 3 years bonds, if available, by issuing a cheque dated 31.03.2018 and clearing the same before 29.06.2018.</a:t>
            </a:r>
          </a:p>
        </p:txBody>
      </p:sp>
      <p:sp>
        <p:nvSpPr>
          <p:cNvPr id="4" name="Slide Number Placeholder 3"/>
          <p:cNvSpPr>
            <a:spLocks noGrp="1"/>
          </p:cNvSpPr>
          <p:nvPr>
            <p:ph type="sldNum" sz="quarter" idx="10"/>
          </p:nvPr>
        </p:nvSpPr>
        <p:spPr/>
        <p:txBody>
          <a:bodyPr/>
          <a:lstStyle/>
          <a:p>
            <a:fld id="{6BCD2E16-AEFD-4123-9E3C-509C7659A411}" type="slidenum">
              <a:rPr lang="en-US" smtClean="0"/>
              <a:pPr/>
              <a:t>20</a:t>
            </a:fld>
            <a:endParaRPr lang="en-US" dirty="0"/>
          </a:p>
        </p:txBody>
      </p:sp>
    </p:spTree>
    <p:extLst>
      <p:ext uri="{BB962C8B-B14F-4D97-AF65-F5344CB8AC3E}">
        <p14:creationId xmlns:p14="http://schemas.microsoft.com/office/powerpoint/2010/main" xmlns="" val="639559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of Draftsmen can be gazed. 1</a:t>
            </a:r>
            <a:r>
              <a:rPr lang="en-US" baseline="30000" dirty="0"/>
              <a:t>st</a:t>
            </a:r>
            <a:r>
              <a:rPr lang="en-US" dirty="0"/>
              <a:t> April 2017 i.e., AY 2017-18 or FY 2016-17.</a:t>
            </a:r>
          </a:p>
          <a:p>
            <a:r>
              <a:rPr lang="en-US" dirty="0"/>
              <a:t>68 – Cash Credits</a:t>
            </a:r>
          </a:p>
          <a:p>
            <a:r>
              <a:rPr lang="en-US" dirty="0"/>
              <a:t>69 – Unexplained Investments</a:t>
            </a:r>
          </a:p>
          <a:p>
            <a:r>
              <a:rPr lang="en-US" dirty="0"/>
              <a:t>69A – Unexplained</a:t>
            </a:r>
            <a:r>
              <a:rPr lang="en-US" baseline="0" dirty="0"/>
              <a:t> Money</a:t>
            </a:r>
          </a:p>
          <a:p>
            <a:r>
              <a:rPr lang="en-US" baseline="0" dirty="0"/>
              <a:t>69B – Investments undisclosed</a:t>
            </a:r>
          </a:p>
          <a:p>
            <a:r>
              <a:rPr lang="en-US" baseline="0" dirty="0"/>
              <a:t>69C – Unexplained Expenditure</a:t>
            </a:r>
          </a:p>
          <a:p>
            <a:r>
              <a:rPr lang="en-US" baseline="0" dirty="0"/>
              <a:t>69D – Hundi Borrowings</a:t>
            </a: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21</a:t>
            </a:fld>
            <a:endParaRPr lang="en-US" dirty="0"/>
          </a:p>
        </p:txBody>
      </p:sp>
    </p:spTree>
    <p:extLst>
      <p:ext uri="{BB962C8B-B14F-4D97-AF65-F5344CB8AC3E}">
        <p14:creationId xmlns:p14="http://schemas.microsoft.com/office/powerpoint/2010/main" xmlns="" val="1260061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Applicable from AY 2018-19</a:t>
            </a:r>
          </a:p>
        </p:txBody>
      </p:sp>
      <p:sp>
        <p:nvSpPr>
          <p:cNvPr id="4" name="Slide Number Placeholder 3"/>
          <p:cNvSpPr>
            <a:spLocks noGrp="1"/>
          </p:cNvSpPr>
          <p:nvPr>
            <p:ph type="sldNum" sz="quarter" idx="10"/>
          </p:nvPr>
        </p:nvSpPr>
        <p:spPr/>
        <p:txBody>
          <a:bodyPr/>
          <a:lstStyle/>
          <a:p>
            <a:fld id="{6BCD2E16-AEFD-4123-9E3C-509C7659A411}" type="slidenum">
              <a:rPr lang="en-US" smtClean="0"/>
              <a:pPr/>
              <a:t>22</a:t>
            </a:fld>
            <a:endParaRPr lang="en-US" dirty="0"/>
          </a:p>
        </p:txBody>
      </p:sp>
    </p:spTree>
    <p:extLst>
      <p:ext uri="{BB962C8B-B14F-4D97-AF65-F5344CB8AC3E}">
        <p14:creationId xmlns:p14="http://schemas.microsoft.com/office/powerpoint/2010/main" xmlns="" val="639324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Tax Payable will be determined after setting off the Advance tax and TDS Credit</a:t>
            </a:r>
          </a:p>
          <a:p>
            <a:r>
              <a:rPr lang="en-IN" dirty="0"/>
              <a:t>Partnership firms with losses – non-filing of returns – whether 276CC is applicable?</a:t>
            </a:r>
          </a:p>
        </p:txBody>
      </p:sp>
      <p:sp>
        <p:nvSpPr>
          <p:cNvPr id="4" name="Slide Number Placeholder 3"/>
          <p:cNvSpPr>
            <a:spLocks noGrp="1"/>
          </p:cNvSpPr>
          <p:nvPr>
            <p:ph type="sldNum" sz="quarter" idx="10"/>
          </p:nvPr>
        </p:nvSpPr>
        <p:spPr/>
        <p:txBody>
          <a:bodyPr/>
          <a:lstStyle/>
          <a:p>
            <a:fld id="{6BCD2E16-AEFD-4123-9E3C-509C7659A411}" type="slidenum">
              <a:rPr lang="en-US" smtClean="0"/>
              <a:pPr/>
              <a:t>23</a:t>
            </a:fld>
            <a:endParaRPr lang="en-US" dirty="0"/>
          </a:p>
        </p:txBody>
      </p:sp>
    </p:spTree>
    <p:extLst>
      <p:ext uri="{BB962C8B-B14F-4D97-AF65-F5344CB8AC3E}">
        <p14:creationId xmlns:p14="http://schemas.microsoft.com/office/powerpoint/2010/main" xmlns="" val="2333175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Earlier – Other than Individuals  - Threshold limit for</a:t>
            </a:r>
            <a:r>
              <a:rPr lang="en-IN" baseline="0" dirty="0"/>
              <a:t> obtaining PAN was Basic Exemption Limit.</a:t>
            </a:r>
          </a:p>
          <a:p>
            <a:r>
              <a:rPr lang="en-IN" baseline="0" dirty="0"/>
              <a:t>HUF – Impact on all members – only </a:t>
            </a:r>
            <a:r>
              <a:rPr lang="en-IN" baseline="0" dirty="0" err="1"/>
              <a:t>karta</a:t>
            </a:r>
            <a:r>
              <a:rPr lang="en-IN" baseline="0" dirty="0"/>
              <a:t> needs to have PAN – though there is no taxable income – it will force the HUF and </a:t>
            </a:r>
            <a:r>
              <a:rPr lang="en-IN" baseline="0" dirty="0" err="1"/>
              <a:t>karta</a:t>
            </a:r>
            <a:r>
              <a:rPr lang="en-IN" baseline="0" dirty="0"/>
              <a:t> to have a pan.</a:t>
            </a:r>
          </a:p>
          <a:p>
            <a:r>
              <a:rPr lang="en-IN" baseline="0" dirty="0"/>
              <a:t>In case of business </a:t>
            </a:r>
            <a:r>
              <a:rPr lang="en-IN" baseline="0" dirty="0" err="1"/>
              <a:t>assessee’s</a:t>
            </a:r>
            <a:r>
              <a:rPr lang="en-IN" baseline="0" dirty="0"/>
              <a:t> = Limit: Turnover in excess of Rs.5,00,000/- </a:t>
            </a: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24</a:t>
            </a:fld>
            <a:endParaRPr lang="en-US" dirty="0"/>
          </a:p>
        </p:txBody>
      </p:sp>
    </p:spTree>
    <p:extLst>
      <p:ext uri="{BB962C8B-B14F-4D97-AF65-F5344CB8AC3E}">
        <p14:creationId xmlns:p14="http://schemas.microsoft.com/office/powerpoint/2010/main" xmlns="" val="796537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28:</a:t>
            </a:r>
            <a:r>
              <a:rPr lang="en-US" baseline="0" dirty="0"/>
              <a:t> FMV will be deemed to be the full value of consideration</a:t>
            </a:r>
          </a:p>
          <a:p>
            <a:r>
              <a:rPr lang="en-US" baseline="0" dirty="0"/>
              <a:t>Sec 49: For the purpose of computing Cap Gains, FMV on the date of conversion shall be the COA</a:t>
            </a:r>
            <a:br>
              <a:rPr lang="en-US" baseline="0" dirty="0"/>
            </a:br>
            <a:r>
              <a:rPr lang="en-US" baseline="0" dirty="0"/>
              <a:t>2(42A): Period of holding start from date of conversion for the purpose of CG computation</a:t>
            </a:r>
            <a:endParaRPr lang="en-US"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25</a:t>
            </a:fld>
            <a:endParaRPr lang="en-US" dirty="0"/>
          </a:p>
        </p:txBody>
      </p:sp>
    </p:spTree>
    <p:extLst>
      <p:ext uri="{BB962C8B-B14F-4D97-AF65-F5344CB8AC3E}">
        <p14:creationId xmlns:p14="http://schemas.microsoft.com/office/powerpoint/2010/main" xmlns="" val="86976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Anomaly: Since, section will apply in subsequent year accordingly, if number of employees doesn’t increase then deduction under both the years will be lost.</a:t>
            </a:r>
          </a:p>
          <a:p>
            <a:r>
              <a:rPr lang="en-US" b="1" dirty="0"/>
              <a:t>Conditions:</a:t>
            </a:r>
          </a:p>
          <a:p>
            <a:r>
              <a:rPr lang="en-US" dirty="0"/>
              <a:t>Total Salary not more than 25K per month</a:t>
            </a:r>
          </a:p>
          <a:p>
            <a:r>
              <a:rPr lang="en-US" dirty="0"/>
              <a:t>PF Contribution</a:t>
            </a:r>
            <a:r>
              <a:rPr lang="en-US" baseline="0" dirty="0"/>
              <a:t> not paid by Government</a:t>
            </a:r>
          </a:p>
          <a:p>
            <a:r>
              <a:rPr lang="en-US" baseline="0" dirty="0"/>
              <a:t>Employment = Less 240 days in a financial year</a:t>
            </a:r>
          </a:p>
          <a:p>
            <a:r>
              <a:rPr lang="en-US" baseline="0" dirty="0"/>
              <a:t>Not participating in a Recognised PF</a:t>
            </a: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26</a:t>
            </a:fld>
            <a:endParaRPr lang="en-US" dirty="0"/>
          </a:p>
        </p:txBody>
      </p:sp>
    </p:spTree>
    <p:extLst>
      <p:ext uri="{BB962C8B-B14F-4D97-AF65-F5344CB8AC3E}">
        <p14:creationId xmlns:p14="http://schemas.microsoft.com/office/powerpoint/2010/main" xmlns="" val="347220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IN" b="1" dirty="0">
                <a:latin typeface="Garamond" panose="02020404030301010803" pitchFamily="18" charset="0"/>
              </a:rPr>
              <a:t>Income based Deductions Under Chapter VI A – part C only and not Part B (which is based on Payments)</a:t>
            </a:r>
          </a:p>
          <a:p>
            <a:pPr defTabSz="948507">
              <a:defRPr/>
            </a:pPr>
            <a:r>
              <a:rPr lang="en-IN" b="1" dirty="0">
                <a:latin typeface="Garamond" panose="02020404030301010803" pitchFamily="18" charset="0"/>
              </a:rPr>
              <a:t>Deductions under aforesaid sections are available only if the returns are filed under 139(1)</a:t>
            </a:r>
          </a:p>
          <a:p>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27</a:t>
            </a:fld>
            <a:endParaRPr lang="en-US" dirty="0"/>
          </a:p>
        </p:txBody>
      </p:sp>
    </p:spTree>
    <p:extLst>
      <p:ext uri="{BB962C8B-B14F-4D97-AF65-F5344CB8AC3E}">
        <p14:creationId xmlns:p14="http://schemas.microsoft.com/office/powerpoint/2010/main" xmlns="" val="309870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solidFill>
                  <a:srgbClr val="002060"/>
                </a:solidFill>
                <a:latin typeface="Garamond" pitchFamily="18" charset="0"/>
              </a:rPr>
              <a:t>Eligible start-up means a company or LLP  engaged in eligible business which fulfils the following conditions, namely:--</a:t>
            </a:r>
          </a:p>
          <a:p>
            <a:pPr marL="474254" indent="-474254">
              <a:buFont typeface="+mj-lt"/>
              <a:buAutoNum type="alphaLcPeriod"/>
            </a:pPr>
            <a:r>
              <a:rPr lang="en-IN" dirty="0">
                <a:solidFill>
                  <a:srgbClr val="002060"/>
                </a:solidFill>
                <a:latin typeface="Garamond" pitchFamily="18" charset="0"/>
              </a:rPr>
              <a:t>it is incorporated on or after the 1st day of April, 2016 but before the 1st day of April, 2019;</a:t>
            </a:r>
          </a:p>
          <a:p>
            <a:pPr marL="474254" indent="-474254">
              <a:buFont typeface="+mj-lt"/>
              <a:buAutoNum type="alphaLcPeriod"/>
            </a:pPr>
            <a:r>
              <a:rPr lang="en-IN" dirty="0">
                <a:solidFill>
                  <a:srgbClr val="002060"/>
                </a:solidFill>
                <a:latin typeface="Garamond" pitchFamily="18" charset="0"/>
              </a:rPr>
              <a:t>the total turnover of its business does not exceed twenty-five crore rupees in any of the previous years beginning on or after the 1st day of April, 2016 and ending on the 31st day of March, 2021; and</a:t>
            </a:r>
          </a:p>
          <a:p>
            <a:pPr marL="474254" indent="-474254">
              <a:buFont typeface="+mj-lt"/>
              <a:buAutoNum type="alphaLcPeriod"/>
            </a:pPr>
            <a:r>
              <a:rPr lang="en-IN" dirty="0">
                <a:solidFill>
                  <a:srgbClr val="002060"/>
                </a:solidFill>
                <a:latin typeface="Garamond" pitchFamily="18" charset="0"/>
              </a:rPr>
              <a:t>it holds a certificate of eligible business from the Inter-Ministerial Board of Certification as notified in the Official Gazette by the Central Government;</a:t>
            </a:r>
          </a:p>
        </p:txBody>
      </p:sp>
      <p:sp>
        <p:nvSpPr>
          <p:cNvPr id="4" name="Slide Number Placeholder 3"/>
          <p:cNvSpPr>
            <a:spLocks noGrp="1"/>
          </p:cNvSpPr>
          <p:nvPr>
            <p:ph type="sldNum" sz="quarter" idx="10"/>
          </p:nvPr>
        </p:nvSpPr>
        <p:spPr/>
        <p:txBody>
          <a:bodyPr/>
          <a:lstStyle/>
          <a:p>
            <a:fld id="{6BCD2E16-AEFD-4123-9E3C-509C7659A411}" type="slidenum">
              <a:rPr lang="en-US" smtClean="0"/>
              <a:pPr/>
              <a:t>28</a:t>
            </a:fld>
            <a:endParaRPr lang="en-US" dirty="0"/>
          </a:p>
        </p:txBody>
      </p:sp>
    </p:spTree>
    <p:extLst>
      <p:ext uri="{BB962C8B-B14F-4D97-AF65-F5344CB8AC3E}">
        <p14:creationId xmlns:p14="http://schemas.microsoft.com/office/powerpoint/2010/main" xmlns="" val="3877780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Gross Vehicle Weight  or Unladen Weight – Anomaly </a:t>
            </a:r>
          </a:p>
          <a:p>
            <a:r>
              <a:rPr lang="en-US" dirty="0">
                <a:latin typeface="Garamond" panose="02020404030301010803" pitchFamily="18" charset="0"/>
              </a:rPr>
              <a:t>Goods Carriage = </a:t>
            </a:r>
          </a:p>
          <a:p>
            <a:r>
              <a:rPr lang="en-US" dirty="0">
                <a:latin typeface="Garamond" panose="02020404030301010803" pitchFamily="18" charset="0"/>
              </a:rPr>
              <a:t>Unladen Weight = Vehicle weight without goods</a:t>
            </a:r>
          </a:p>
          <a:p>
            <a:r>
              <a:rPr lang="en-US" dirty="0">
                <a:latin typeface="Garamond" panose="02020404030301010803" pitchFamily="18" charset="0"/>
              </a:rPr>
              <a:t>Gross Vehicle weight = Unladen Weight + Maximum capacity as certifies</a:t>
            </a:r>
          </a:p>
          <a:p>
            <a:r>
              <a:rPr lang="en-US" b="1" dirty="0">
                <a:latin typeface="Garamond" panose="02020404030301010803" pitchFamily="18" charset="0"/>
              </a:rPr>
              <a:t>Heavy Goods Vehicle</a:t>
            </a:r>
            <a:r>
              <a:rPr lang="en-US" dirty="0">
                <a:latin typeface="Garamond" panose="02020404030301010803" pitchFamily="18" charset="0"/>
              </a:rPr>
              <a:t> means Gross vehicle weight exceeding 12000 kgs.</a:t>
            </a:r>
          </a:p>
          <a:p>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29</a:t>
            </a:fld>
            <a:endParaRPr lang="en-US" dirty="0"/>
          </a:p>
        </p:txBody>
      </p:sp>
    </p:spTree>
    <p:extLst>
      <p:ext uri="{BB962C8B-B14F-4D97-AF65-F5344CB8AC3E}">
        <p14:creationId xmlns:p14="http://schemas.microsoft.com/office/powerpoint/2010/main" xmlns="" val="200426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Role leading to conclusion of contracts are:</a:t>
            </a:r>
          </a:p>
          <a:p>
            <a:r>
              <a:rPr lang="en-US" dirty="0"/>
              <a:t>Contracts</a:t>
            </a:r>
            <a:r>
              <a:rPr lang="en-US" baseline="0" dirty="0"/>
              <a:t> in the name of non-resident</a:t>
            </a:r>
          </a:p>
          <a:p>
            <a:r>
              <a:rPr lang="en-US" baseline="0" dirty="0"/>
              <a:t>For the transfer of the ownership of, or for the granting of the right to use, property owned by that non-resident or that non-resident has right to use; or</a:t>
            </a:r>
          </a:p>
          <a:p>
            <a:r>
              <a:rPr lang="en-US" baseline="0" dirty="0"/>
              <a:t>For the provision of services by the non-resident</a:t>
            </a:r>
          </a:p>
        </p:txBody>
      </p:sp>
      <p:sp>
        <p:nvSpPr>
          <p:cNvPr id="4" name="Slide Number Placeholder 3"/>
          <p:cNvSpPr>
            <a:spLocks noGrp="1"/>
          </p:cNvSpPr>
          <p:nvPr>
            <p:ph type="sldNum" sz="quarter" idx="10"/>
          </p:nvPr>
        </p:nvSpPr>
        <p:spPr/>
        <p:txBody>
          <a:bodyPr/>
          <a:lstStyle/>
          <a:p>
            <a:fld id="{6BCD2E16-AEFD-4123-9E3C-509C7659A411}"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(SEP) Significant Economic Presence</a:t>
            </a:r>
          </a:p>
          <a:p>
            <a:endParaRPr lang="en-US" dirty="0"/>
          </a:p>
          <a:p>
            <a:r>
              <a:rPr lang="en-US" dirty="0"/>
              <a:t>(i)any transaction in respect of any goods, services or property carried out by a non-resident in India including provision</a:t>
            </a:r>
          </a:p>
          <a:p>
            <a:r>
              <a:rPr lang="en-US" dirty="0"/>
              <a:t>of </a:t>
            </a:r>
            <a:r>
              <a:rPr lang="en-US" b="1" dirty="0"/>
              <a:t>download of data or software in India </a:t>
            </a:r>
            <a:r>
              <a:rPr lang="en-US" dirty="0"/>
              <a:t>if the aggregate of payments arising from such transaction or transactions during</a:t>
            </a:r>
          </a:p>
          <a:p>
            <a:r>
              <a:rPr lang="en-US" dirty="0"/>
              <a:t>the previous year exceeds the amount as may be prescribed; or</a:t>
            </a:r>
          </a:p>
          <a:p>
            <a:r>
              <a:rPr lang="en-US" dirty="0"/>
              <a:t>(ii) systematic and continuous soliciting of its business activities or engaging in interaction with such number of users as may</a:t>
            </a:r>
          </a:p>
          <a:p>
            <a:r>
              <a:rPr lang="en-US" dirty="0"/>
              <a:t>be prescribed, in India through digital means.</a:t>
            </a:r>
          </a:p>
        </p:txBody>
      </p:sp>
      <p:sp>
        <p:nvSpPr>
          <p:cNvPr id="4" name="Slide Number Placeholder 3"/>
          <p:cNvSpPr>
            <a:spLocks noGrp="1"/>
          </p:cNvSpPr>
          <p:nvPr>
            <p:ph type="sldNum" sz="quarter" idx="10"/>
          </p:nvPr>
        </p:nvSpPr>
        <p:spPr/>
        <p:txBody>
          <a:bodyPr/>
          <a:lstStyle/>
          <a:p>
            <a:fld id="{6BCD2E16-AEFD-4123-9E3C-509C7659A411}"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47(iv)-Holding to 100% Indian Subsidiary Co.</a:t>
            </a:r>
          </a:p>
          <a:p>
            <a:r>
              <a:rPr lang="en-US" dirty="0"/>
              <a:t>47(v) – 100% Subsidiary to Indian Holding Co.</a:t>
            </a: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32</a:t>
            </a:fld>
            <a:endParaRPr lang="en-US" dirty="0"/>
          </a:p>
        </p:txBody>
      </p:sp>
    </p:spTree>
    <p:extLst>
      <p:ext uri="{BB962C8B-B14F-4D97-AF65-F5344CB8AC3E}">
        <p14:creationId xmlns:p14="http://schemas.microsoft.com/office/powerpoint/2010/main" xmlns="" val="2937063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40% withdrawal from out of the contributions.</a:t>
            </a:r>
          </a:p>
        </p:txBody>
      </p:sp>
      <p:sp>
        <p:nvSpPr>
          <p:cNvPr id="4" name="Slide Number Placeholder 3"/>
          <p:cNvSpPr>
            <a:spLocks noGrp="1"/>
          </p:cNvSpPr>
          <p:nvPr>
            <p:ph type="sldNum" sz="quarter" idx="10"/>
          </p:nvPr>
        </p:nvSpPr>
        <p:spPr/>
        <p:txBody>
          <a:bodyPr/>
          <a:lstStyle/>
          <a:p>
            <a:fld id="{6BCD2E16-AEFD-4123-9E3C-509C7659A411}" type="slidenum">
              <a:rPr lang="en-US" smtClean="0"/>
              <a:pPr/>
              <a:t>33</a:t>
            </a:fld>
            <a:endParaRPr lang="en-US" dirty="0"/>
          </a:p>
        </p:txBody>
      </p:sp>
    </p:spTree>
    <p:extLst>
      <p:ext uri="{BB962C8B-B14F-4D97-AF65-F5344CB8AC3E}">
        <p14:creationId xmlns:p14="http://schemas.microsoft.com/office/powerpoint/2010/main" xmlns="" val="3798218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M2M – 36(1)(xviii) &amp; 40A(13): M2M loss to be claimed as per ICDS others to be disallowed</a:t>
            </a:r>
          </a:p>
          <a:p>
            <a:r>
              <a:rPr lang="en-US" dirty="0"/>
              <a:t>Forex – 43AA all forex transaction gain / loss to be charged to P &amp; L</a:t>
            </a:r>
          </a:p>
          <a:p>
            <a:r>
              <a:rPr lang="en-US" dirty="0"/>
              <a:t>Construction – 43CB : Contract definition &amp; Percentage Completion as per ICDS-3</a:t>
            </a:r>
          </a:p>
          <a:p>
            <a:r>
              <a:rPr lang="en-US" dirty="0"/>
              <a:t>Inventory – 145A : Shares as C/S valuation as per ICDS – 8</a:t>
            </a:r>
          </a:p>
        </p:txBody>
      </p:sp>
      <p:sp>
        <p:nvSpPr>
          <p:cNvPr id="4" name="Slide Number Placeholder 3"/>
          <p:cNvSpPr>
            <a:spLocks noGrp="1"/>
          </p:cNvSpPr>
          <p:nvPr>
            <p:ph type="sldNum" sz="quarter" idx="10"/>
          </p:nvPr>
        </p:nvSpPr>
        <p:spPr/>
        <p:txBody>
          <a:bodyPr/>
          <a:lstStyle/>
          <a:p>
            <a:fld id="{6BCD2E16-AEFD-4123-9E3C-509C7659A411}" type="slidenum">
              <a:rPr lang="en-US" smtClean="0"/>
              <a:pPr/>
              <a:t>34</a:t>
            </a:fld>
            <a:endParaRPr lang="en-US" dirty="0"/>
          </a:p>
        </p:txBody>
      </p:sp>
    </p:spTree>
    <p:extLst>
      <p:ext uri="{BB962C8B-B14F-4D97-AF65-F5344CB8AC3E}">
        <p14:creationId xmlns:p14="http://schemas.microsoft.com/office/powerpoint/2010/main" xmlns="" val="3806848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latin typeface="Garamond" panose="02020404030301010803" pitchFamily="18" charset="0"/>
              </a:rPr>
              <a:t>Taxation of escalation: Similar to ICDS IV: Revenue Recognition i.e., recognise when certainty is there.</a:t>
            </a: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35</a:t>
            </a:fld>
            <a:endParaRPr lang="en-US" dirty="0"/>
          </a:p>
        </p:txBody>
      </p:sp>
    </p:spTree>
    <p:extLst>
      <p:ext uri="{BB962C8B-B14F-4D97-AF65-F5344CB8AC3E}">
        <p14:creationId xmlns:p14="http://schemas.microsoft.com/office/powerpoint/2010/main" xmlns="" val="3556896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79: applicable to companies where public are not substantially interested.</a:t>
            </a:r>
          </a:p>
          <a:p>
            <a:r>
              <a:rPr lang="en-US" dirty="0"/>
              <a:t>New Provision: Opportunity of being heard will be provided before the jurisdictional Principal Commissioner or Commissioner.</a:t>
            </a:r>
          </a:p>
          <a:p>
            <a:endParaRPr lang="en-US" dirty="0"/>
          </a:p>
          <a:p>
            <a:r>
              <a:rPr lang="en-US" dirty="0"/>
              <a:t>Both unabsorbed Depreciation and Loss to be aggregated and reduced to compute Book Profit – for Companies under insolvency.</a:t>
            </a: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36</a:t>
            </a:fld>
            <a:endParaRPr lang="en-US" dirty="0"/>
          </a:p>
        </p:txBody>
      </p:sp>
    </p:spTree>
    <p:extLst>
      <p:ext uri="{BB962C8B-B14F-4D97-AF65-F5344CB8AC3E}">
        <p14:creationId xmlns:p14="http://schemas.microsoft.com/office/powerpoint/2010/main" xmlns="" val="2880233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solidFill>
                  <a:srgbClr val="4318FA"/>
                </a:solidFill>
                <a:latin typeface="Garamond" pitchFamily="18" charset="0"/>
              </a:rPr>
              <a:t>Foreign companies and / or non-residents into </a:t>
            </a:r>
          </a:p>
          <a:p>
            <a:r>
              <a:rPr lang="en-IN" dirty="0">
                <a:solidFill>
                  <a:srgbClr val="4318FA"/>
                </a:solidFill>
                <a:latin typeface="Garamond" pitchFamily="18" charset="0"/>
              </a:rPr>
              <a:t>44B    - shipping business</a:t>
            </a:r>
          </a:p>
          <a:p>
            <a:r>
              <a:rPr lang="en-IN" dirty="0">
                <a:solidFill>
                  <a:srgbClr val="4318FA"/>
                </a:solidFill>
                <a:latin typeface="Garamond" pitchFamily="18" charset="0"/>
              </a:rPr>
              <a:t>44BB  - exploration of mineral oils</a:t>
            </a:r>
          </a:p>
          <a:p>
            <a:r>
              <a:rPr lang="en-IN" dirty="0">
                <a:solidFill>
                  <a:srgbClr val="4318FA"/>
                </a:solidFill>
                <a:latin typeface="Garamond" pitchFamily="18" charset="0"/>
              </a:rPr>
              <a:t>44BBA – operation of air crafts</a:t>
            </a:r>
          </a:p>
          <a:p>
            <a:r>
              <a:rPr lang="en-IN" dirty="0">
                <a:solidFill>
                  <a:srgbClr val="4318FA"/>
                </a:solidFill>
                <a:latin typeface="Garamond" pitchFamily="18" charset="0"/>
              </a:rPr>
              <a:t>44BBB – civil construction in turn key power projects</a:t>
            </a:r>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37</a:t>
            </a:fld>
            <a:endParaRPr lang="en-US" dirty="0"/>
          </a:p>
        </p:txBody>
      </p:sp>
    </p:spTree>
    <p:extLst>
      <p:ext uri="{BB962C8B-B14F-4D97-AF65-F5344CB8AC3E}">
        <p14:creationId xmlns:p14="http://schemas.microsoft.com/office/powerpoint/2010/main" xmlns="" val="740900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IN" dirty="0">
                <a:solidFill>
                  <a:srgbClr val="002060"/>
                </a:solidFill>
                <a:latin typeface="Garamond" pitchFamily="18" charset="0"/>
              </a:rPr>
              <a:t>In memo it was stated that benefit is for 5 years whereas in Finance bill we can find that 6 years benefit can be claimed.</a:t>
            </a:r>
          </a:p>
        </p:txBody>
      </p:sp>
      <p:sp>
        <p:nvSpPr>
          <p:cNvPr id="4" name="Slide Number Placeholder 3"/>
          <p:cNvSpPr>
            <a:spLocks noGrp="1"/>
          </p:cNvSpPr>
          <p:nvPr>
            <p:ph type="sldNum" sz="quarter" idx="10"/>
          </p:nvPr>
        </p:nvSpPr>
        <p:spPr/>
        <p:txBody>
          <a:bodyPr/>
          <a:lstStyle/>
          <a:p>
            <a:fld id="{6BCD2E16-AEFD-4123-9E3C-509C7659A411}" type="slidenum">
              <a:rPr lang="en-US" smtClean="0"/>
              <a:pPr/>
              <a:t>39</a:t>
            </a:fld>
            <a:endParaRPr lang="en-US" dirty="0"/>
          </a:p>
        </p:txBody>
      </p:sp>
    </p:spTree>
    <p:extLst>
      <p:ext uri="{BB962C8B-B14F-4D97-AF65-F5344CB8AC3E}">
        <p14:creationId xmlns:p14="http://schemas.microsoft.com/office/powerpoint/2010/main" xmlns="" val="226287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income 50K deduction eligible – only deposit opened in capacity of individual and not in capacity of Firm ,AOP or BOI</a:t>
            </a:r>
          </a:p>
          <a:p>
            <a:r>
              <a:rPr lang="en-US" dirty="0"/>
              <a:t>80 TTA excluded Senior. A specific section has been allotted to Senior Citizens 80TTB </a:t>
            </a:r>
          </a:p>
          <a:p>
            <a:r>
              <a:rPr lang="en-US" dirty="0"/>
              <a:t>“</a:t>
            </a:r>
            <a:r>
              <a:rPr lang="en-US" dirty="0" err="1"/>
              <a:t>Baadae</a:t>
            </a:r>
            <a:r>
              <a:rPr lang="en-US" dirty="0"/>
              <a:t> Logo Kae </a:t>
            </a:r>
            <a:r>
              <a:rPr lang="en-US" dirty="0" err="1"/>
              <a:t>Liyae</a:t>
            </a:r>
            <a:r>
              <a:rPr lang="en-US" dirty="0"/>
              <a:t> </a:t>
            </a:r>
            <a:r>
              <a:rPr lang="en-US" dirty="0" err="1"/>
              <a:t>Baadae</a:t>
            </a:r>
            <a:r>
              <a:rPr lang="en-US" dirty="0"/>
              <a:t> Exemptions”</a:t>
            </a:r>
          </a:p>
          <a:p>
            <a:endParaRPr lang="en-US"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4</a:t>
            </a:fld>
            <a:endParaRPr lang="en-US" dirty="0"/>
          </a:p>
        </p:txBody>
      </p:sp>
    </p:spTree>
    <p:extLst>
      <p:ext uri="{BB962C8B-B14F-4D97-AF65-F5344CB8AC3E}">
        <p14:creationId xmlns:p14="http://schemas.microsoft.com/office/powerpoint/2010/main" xmlns="" val="869762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AIR</a:t>
            </a:r>
          </a:p>
          <a:p>
            <a:endParaRPr lang="en-IN" dirty="0"/>
          </a:p>
          <a:p>
            <a:r>
              <a:rPr lang="en-IN" dirty="0"/>
              <a:t>Examples of Reportable Transactions:</a:t>
            </a:r>
          </a:p>
          <a:p>
            <a:endParaRPr lang="en-IN" dirty="0"/>
          </a:p>
          <a:p>
            <a:r>
              <a:rPr lang="en-IN" dirty="0"/>
              <a:t>Person subject to tax audit under section 44Ab – All cash </a:t>
            </a:r>
            <a:r>
              <a:rPr lang="en-IN" baseline="0" dirty="0"/>
              <a:t>receipts in excess of 2,00,000</a:t>
            </a:r>
          </a:p>
          <a:p>
            <a:r>
              <a:rPr lang="en-IN" baseline="0" dirty="0"/>
              <a:t>Sub-registrar – transactions of immovable property </a:t>
            </a:r>
          </a:p>
          <a:p>
            <a:endParaRPr lang="en-IN" baseline="0" dirty="0"/>
          </a:p>
          <a:p>
            <a:endParaRPr lang="en-IN" baseline="0" dirty="0"/>
          </a:p>
          <a:p>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40</a:t>
            </a:fld>
            <a:endParaRPr lang="en-US" dirty="0"/>
          </a:p>
        </p:txBody>
      </p:sp>
    </p:spTree>
    <p:extLst>
      <p:ext uri="{BB962C8B-B14F-4D97-AF65-F5344CB8AC3E}">
        <p14:creationId xmlns:p14="http://schemas.microsoft.com/office/powerpoint/2010/main" xmlns="" val="3375809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41</a:t>
            </a:fld>
            <a:endParaRPr lang="en-US" dirty="0"/>
          </a:p>
        </p:txBody>
      </p:sp>
    </p:spTree>
    <p:extLst>
      <p:ext uri="{BB962C8B-B14F-4D97-AF65-F5344CB8AC3E}">
        <p14:creationId xmlns:p14="http://schemas.microsoft.com/office/powerpoint/2010/main" xmlns="" val="2455239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IN" dirty="0">
                <a:solidFill>
                  <a:srgbClr val="002060"/>
                </a:solidFill>
                <a:latin typeface="Garamond" pitchFamily="18" charset="0"/>
              </a:rPr>
              <a:t>It is now proposed that a constituent entity resident in India, having a non-resident parent, shall also furnish CbCr in case its parent entity outside India has no obligation to file the CbCr in the latter’s country or territory.</a:t>
            </a:r>
          </a:p>
          <a:p>
            <a:pPr defTabSz="948507">
              <a:defRPr/>
            </a:pPr>
            <a:r>
              <a:rPr lang="en-IN" dirty="0">
                <a:solidFill>
                  <a:srgbClr val="002060"/>
                </a:solidFill>
                <a:latin typeface="Garamond" pitchFamily="18" charset="0"/>
              </a:rPr>
              <a:t>It is now proposed that the due date for furnishing of CbCr by the alternate reporting entity of an international group, the parent entity of which is outside India, with the tax authority of the country or territory of which it is resident, will be the due date specified by its country or territory.</a:t>
            </a:r>
          </a:p>
        </p:txBody>
      </p:sp>
      <p:sp>
        <p:nvSpPr>
          <p:cNvPr id="4" name="Slide Number Placeholder 3"/>
          <p:cNvSpPr>
            <a:spLocks noGrp="1"/>
          </p:cNvSpPr>
          <p:nvPr>
            <p:ph type="sldNum" sz="quarter" idx="10"/>
          </p:nvPr>
        </p:nvSpPr>
        <p:spPr/>
        <p:txBody>
          <a:bodyPr/>
          <a:lstStyle/>
          <a:p>
            <a:fld id="{6BCD2E16-AEFD-4123-9E3C-509C7659A411}" type="slidenum">
              <a:rPr lang="en-US" smtClean="0"/>
              <a:pPr/>
              <a:t>42</a:t>
            </a:fld>
            <a:endParaRPr lang="en-US" dirty="0"/>
          </a:p>
        </p:txBody>
      </p:sp>
    </p:spTree>
    <p:extLst>
      <p:ext uri="{BB962C8B-B14F-4D97-AF65-F5344CB8AC3E}">
        <p14:creationId xmlns:p14="http://schemas.microsoft.com/office/powerpoint/2010/main" xmlns="" val="1596284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IN" dirty="0">
                <a:solidFill>
                  <a:srgbClr val="002060"/>
                </a:solidFill>
                <a:latin typeface="Garamond" pitchFamily="18" charset="0"/>
              </a:rPr>
              <a:t>It is now proposed that a constituent entity resident in India, having a non-resident parent, shall also furnish CbCr in case its parent entity outside India has no obligation to file the CbCr in the latter’s country or territory.</a:t>
            </a:r>
          </a:p>
          <a:p>
            <a:pPr defTabSz="948507">
              <a:defRPr/>
            </a:pPr>
            <a:r>
              <a:rPr lang="en-IN" dirty="0">
                <a:solidFill>
                  <a:srgbClr val="002060"/>
                </a:solidFill>
                <a:latin typeface="Garamond" pitchFamily="18" charset="0"/>
              </a:rPr>
              <a:t>It is now proposed that the due date for furnishing of CbCr by the alternate reporting entity of an international group, the parent entity of which is outside India, with the tax authority of the country or territory of which it is resident, will be the due date specified by its country or territory.</a:t>
            </a:r>
          </a:p>
          <a:p>
            <a:r>
              <a:rPr lang="en-IN" dirty="0"/>
              <a:t>If filed by constituent entity then due date in their country will be considered.</a:t>
            </a:r>
          </a:p>
        </p:txBody>
      </p:sp>
      <p:sp>
        <p:nvSpPr>
          <p:cNvPr id="4" name="Slide Number Placeholder 3"/>
          <p:cNvSpPr>
            <a:spLocks noGrp="1"/>
          </p:cNvSpPr>
          <p:nvPr>
            <p:ph type="sldNum" sz="quarter" idx="10"/>
          </p:nvPr>
        </p:nvSpPr>
        <p:spPr/>
        <p:txBody>
          <a:bodyPr/>
          <a:lstStyle/>
          <a:p>
            <a:fld id="{6BCD2E16-AEFD-4123-9E3C-509C7659A411}" type="slidenum">
              <a:rPr lang="en-US" smtClean="0"/>
              <a:pPr/>
              <a:t>43</a:t>
            </a:fld>
            <a:endParaRPr lang="en-US" dirty="0"/>
          </a:p>
        </p:txBody>
      </p:sp>
    </p:spTree>
    <p:extLst>
      <p:ext uri="{BB962C8B-B14F-4D97-AF65-F5344CB8AC3E}">
        <p14:creationId xmlns:p14="http://schemas.microsoft.com/office/powerpoint/2010/main" xmlns="" val="696092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CD2E16-AEFD-4123-9E3C-509C7659A411}" type="slidenum">
              <a:rPr lang="en-US" smtClean="0"/>
              <a:pPr/>
              <a:t>44</a:t>
            </a:fld>
            <a:endParaRPr lang="en-US" dirty="0"/>
          </a:p>
        </p:txBody>
      </p:sp>
    </p:spTree>
    <p:extLst>
      <p:ext uri="{BB962C8B-B14F-4D97-AF65-F5344CB8AC3E}">
        <p14:creationId xmlns:p14="http://schemas.microsoft.com/office/powerpoint/2010/main" xmlns="" val="4029071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Sec 43: Trading of </a:t>
            </a:r>
            <a:r>
              <a:rPr lang="en-IN" dirty="0">
                <a:latin typeface="Garamond" panose="02020404030301010803" pitchFamily="18" charset="0"/>
              </a:rPr>
              <a:t>Agricultural Commodity Derivatives is now treated as Non Speculative Transaction</a:t>
            </a:r>
          </a:p>
          <a:p>
            <a:pPr defTabSz="948507">
              <a:defRPr/>
            </a:pPr>
            <a:r>
              <a:rPr lang="en-IN" dirty="0">
                <a:latin typeface="Garamond" panose="02020404030301010803" pitchFamily="18" charset="0"/>
              </a:rPr>
              <a:t>Gains on account of termination or modification in business contracts will be covered under PGBP.</a:t>
            </a:r>
          </a:p>
          <a:p>
            <a:pPr defTabSz="948507">
              <a:defRPr/>
            </a:pPr>
            <a:r>
              <a:rPr lang="en-IN" dirty="0">
                <a:latin typeface="Garamond" panose="02020404030301010803" pitchFamily="18" charset="0"/>
              </a:rPr>
              <a:t>Sec 253: Order U/s 271J – Now Appealable before ITAT </a:t>
            </a:r>
            <a:r>
              <a:rPr lang="en-US" dirty="0">
                <a:latin typeface="Garamond" panose="02020404030301010803" pitchFamily="18" charset="0"/>
              </a:rPr>
              <a:t>Penalty for furnishing incorrect information in reports or certificates by accountant</a:t>
            </a:r>
            <a:endParaRPr lang="en-IN" dirty="0">
              <a:latin typeface="Garamond" panose="02020404030301010803" pitchFamily="18" charset="0"/>
            </a:endParaRPr>
          </a:p>
          <a:p>
            <a:pPr defTabSz="948507">
              <a:defRPr/>
            </a:pPr>
            <a:r>
              <a:rPr lang="en-IN" dirty="0">
                <a:latin typeface="Garamond" panose="02020404030301010803" pitchFamily="18" charset="0"/>
              </a:rPr>
              <a:t>Sec 193: Any interest received on Govt issued Securities are not subject to TDS but excluded 8% bonds. Now, Govt. discontinued 8% bonds and started new bonds of 7.75%</a:t>
            </a:r>
          </a:p>
          <a:p>
            <a:pPr defTabSz="948507">
              <a:defRPr/>
            </a:pPr>
            <a:endParaRPr lang="en-IN" dirty="0">
              <a:solidFill>
                <a:schemeClr val="bg1"/>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6BCD2E16-AEFD-4123-9E3C-509C7659A411}" type="slidenum">
              <a:rPr lang="en-US" smtClean="0"/>
              <a:pPr/>
              <a:t>45</a:t>
            </a:fld>
            <a:endParaRPr lang="en-US" dirty="0"/>
          </a:p>
        </p:txBody>
      </p:sp>
    </p:spTree>
    <p:extLst>
      <p:ext uri="{BB962C8B-B14F-4D97-AF65-F5344CB8AC3E}">
        <p14:creationId xmlns:p14="http://schemas.microsoft.com/office/powerpoint/2010/main" xmlns="" val="3806848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N" dirty="0">
                <a:latin typeface="Garamond" panose="02020404030301010803" pitchFamily="18" charset="0"/>
              </a:rPr>
              <a:t>Sec 115R&amp;T: </a:t>
            </a:r>
            <a:r>
              <a:rPr lang="en-US" dirty="0">
                <a:latin typeface="Garamond" panose="02020404030301010803" pitchFamily="18" charset="0"/>
              </a:rPr>
              <a:t>Dividend pay-outs attracts 10% Dividend Distribution Tax on Equity Oriented Funds.</a:t>
            </a:r>
            <a:endParaRPr lang="en-IN" dirty="0">
              <a:latin typeface="Garamond" panose="02020404030301010803" pitchFamily="18" charset="0"/>
            </a:endParaRPr>
          </a:p>
          <a:p>
            <a:pPr algn="just"/>
            <a:r>
              <a:rPr lang="en-IN" dirty="0">
                <a:latin typeface="Garamond" panose="02020404030301010803" pitchFamily="18" charset="0"/>
              </a:rPr>
              <a:t>Sec 2(22): Amalgamating company’s profits to be considered in Amalgamated Company’s accumulated profit balance for dividend.</a:t>
            </a:r>
          </a:p>
          <a:p>
            <a:pPr algn="just"/>
            <a:r>
              <a:rPr lang="en-IN" dirty="0">
                <a:latin typeface="Garamond" panose="02020404030301010803" pitchFamily="18" charset="0"/>
              </a:rPr>
              <a:t>Sec 115BA: All sections under Chapter XII now shall not be subject to the rate of tax of 25%. They will be govern by the respective rates as specified in concerned sections.</a:t>
            </a:r>
            <a:endParaRPr lang="en-IN" dirty="0">
              <a:solidFill>
                <a:schemeClr val="bg1"/>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6BCD2E16-AEFD-4123-9E3C-509C7659A411}" type="slidenum">
              <a:rPr lang="en-US" smtClean="0"/>
              <a:pPr/>
              <a:t>46</a:t>
            </a:fld>
            <a:endParaRPr lang="en-US" dirty="0"/>
          </a:p>
        </p:txBody>
      </p:sp>
    </p:spTree>
    <p:extLst>
      <p:ext uri="{BB962C8B-B14F-4D97-AF65-F5344CB8AC3E}">
        <p14:creationId xmlns:p14="http://schemas.microsoft.com/office/powerpoint/2010/main" xmlns="" val="380684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Individuals</a:t>
            </a:r>
            <a:r>
              <a:rPr lang="en-US" baseline="0" dirty="0"/>
              <a:t> – Surcharge @ 10% Total income more than 50lacs and 15% if more than 1 </a:t>
            </a:r>
            <a:r>
              <a:rPr lang="en-US" baseline="0" dirty="0" err="1"/>
              <a:t>crore</a:t>
            </a:r>
            <a:endParaRPr lang="en-US" baseline="0" dirty="0"/>
          </a:p>
          <a:p>
            <a:r>
              <a:rPr lang="en-US" dirty="0"/>
              <a:t>Lower corporate tax rate will prevent from hiving of business.</a:t>
            </a:r>
          </a:p>
          <a:p>
            <a:r>
              <a:rPr lang="en-US" dirty="0"/>
              <a:t>What happens to the company incorporated after FY 2016-17?</a:t>
            </a:r>
          </a:p>
        </p:txBody>
      </p:sp>
      <p:sp>
        <p:nvSpPr>
          <p:cNvPr id="4" name="Slide Number Placeholder 3"/>
          <p:cNvSpPr>
            <a:spLocks noGrp="1"/>
          </p:cNvSpPr>
          <p:nvPr>
            <p:ph type="sldNum" sz="quarter" idx="10"/>
          </p:nvPr>
        </p:nvSpPr>
        <p:spPr/>
        <p:txBody>
          <a:bodyPr/>
          <a:lstStyle/>
          <a:p>
            <a:fld id="{6BCD2E16-AEFD-4123-9E3C-509C7659A41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Individuals</a:t>
            </a:r>
            <a:r>
              <a:rPr lang="en-US" baseline="0" dirty="0"/>
              <a:t> – Surcharge @ 10% Total income more than 50lacs and 15% if more than 1 </a:t>
            </a:r>
            <a:r>
              <a:rPr lang="en-US" baseline="0" dirty="0" err="1"/>
              <a:t>crore</a:t>
            </a:r>
            <a:endParaRPr lang="en-US" baseline="0" dirty="0"/>
          </a:p>
          <a:p>
            <a:r>
              <a:rPr lang="en-US" dirty="0"/>
              <a:t>Lower corporate tax rate will prevent from hiving of business.</a:t>
            </a:r>
          </a:p>
          <a:p>
            <a:r>
              <a:rPr lang="en-US" dirty="0"/>
              <a:t>What happens to the company incorporated after FY 2016-17?</a:t>
            </a:r>
          </a:p>
        </p:txBody>
      </p:sp>
      <p:sp>
        <p:nvSpPr>
          <p:cNvPr id="4" name="Slide Number Placeholder 3"/>
          <p:cNvSpPr>
            <a:spLocks noGrp="1"/>
          </p:cNvSpPr>
          <p:nvPr>
            <p:ph type="sldNum" sz="quarter" idx="10"/>
          </p:nvPr>
        </p:nvSpPr>
        <p:spPr/>
        <p:txBody>
          <a:bodyPr/>
          <a:lstStyle/>
          <a:p>
            <a:fld id="{6BCD2E16-AEFD-4123-9E3C-509C7659A41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Individuals</a:t>
            </a:r>
            <a:r>
              <a:rPr lang="en-US" baseline="0" dirty="0"/>
              <a:t> – Surcharge @ 10% Total income more than 50lacs and 15% if more than 1 </a:t>
            </a:r>
            <a:r>
              <a:rPr lang="en-US" baseline="0" dirty="0" err="1"/>
              <a:t>crore</a:t>
            </a:r>
            <a:endParaRPr lang="en-US" baseline="0" dirty="0"/>
          </a:p>
          <a:p>
            <a:r>
              <a:rPr lang="en-US" dirty="0"/>
              <a:t>Lower corporate tax rate will prevent from hiving of business.</a:t>
            </a:r>
          </a:p>
          <a:p>
            <a:r>
              <a:rPr lang="en-US" dirty="0"/>
              <a:t>What happens to the company incorporated after FY 2016-17?</a:t>
            </a:r>
          </a:p>
        </p:txBody>
      </p:sp>
      <p:sp>
        <p:nvSpPr>
          <p:cNvPr id="4" name="Slide Number Placeholder 3"/>
          <p:cNvSpPr>
            <a:spLocks noGrp="1"/>
          </p:cNvSpPr>
          <p:nvPr>
            <p:ph type="sldNum" sz="quarter" idx="10"/>
          </p:nvPr>
        </p:nvSpPr>
        <p:spPr/>
        <p:txBody>
          <a:bodyPr/>
          <a:lstStyle/>
          <a:p>
            <a:fld id="{6BCD2E16-AEFD-4123-9E3C-509C7659A41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Individuals</a:t>
            </a:r>
            <a:r>
              <a:rPr lang="en-US" baseline="0" dirty="0"/>
              <a:t> – Surcharge @ 10% Total income more than 50lacs and 15% if more than 1 </a:t>
            </a:r>
            <a:r>
              <a:rPr lang="en-US" baseline="0" dirty="0" err="1"/>
              <a:t>crore</a:t>
            </a:r>
            <a:endParaRPr lang="en-US" baseline="0" dirty="0"/>
          </a:p>
          <a:p>
            <a:r>
              <a:rPr lang="en-US" dirty="0"/>
              <a:t>Lower corporate tax rate will prevent from hiving of business.</a:t>
            </a:r>
          </a:p>
          <a:p>
            <a:r>
              <a:rPr lang="en-US" dirty="0"/>
              <a:t>What happens to the company incorporated after FY 2016-17?</a:t>
            </a:r>
          </a:p>
        </p:txBody>
      </p:sp>
      <p:sp>
        <p:nvSpPr>
          <p:cNvPr id="4" name="Slide Number Placeholder 3"/>
          <p:cNvSpPr>
            <a:spLocks noGrp="1"/>
          </p:cNvSpPr>
          <p:nvPr>
            <p:ph type="sldNum" sz="quarter" idx="10"/>
          </p:nvPr>
        </p:nvSpPr>
        <p:spPr/>
        <p:txBody>
          <a:bodyPr/>
          <a:lstStyle/>
          <a:p>
            <a:fld id="{6BCD2E16-AEFD-4123-9E3C-509C7659A41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Individuals</a:t>
            </a:r>
            <a:r>
              <a:rPr lang="en-US" baseline="0" dirty="0"/>
              <a:t> – Surcharge @ 10% Total income more than 50lacs and 15% if more than 1 </a:t>
            </a:r>
            <a:r>
              <a:rPr lang="en-US" baseline="0" dirty="0" err="1"/>
              <a:t>crore</a:t>
            </a:r>
            <a:endParaRPr lang="en-US" baseline="0" dirty="0"/>
          </a:p>
          <a:p>
            <a:r>
              <a:rPr lang="en-US" dirty="0"/>
              <a:t>Lower corporate tax rate will prevent from hiving of business.</a:t>
            </a:r>
          </a:p>
          <a:p>
            <a:r>
              <a:rPr lang="en-US" dirty="0"/>
              <a:t>What happens to the company incorporated after FY 2016-17?</a:t>
            </a:r>
          </a:p>
        </p:txBody>
      </p:sp>
      <p:sp>
        <p:nvSpPr>
          <p:cNvPr id="4" name="Slide Number Placeholder 3"/>
          <p:cNvSpPr>
            <a:spLocks noGrp="1"/>
          </p:cNvSpPr>
          <p:nvPr>
            <p:ph type="sldNum" sz="quarter" idx="10"/>
          </p:nvPr>
        </p:nvSpPr>
        <p:spPr/>
        <p:txBody>
          <a:bodyPr/>
          <a:lstStyle/>
          <a:p>
            <a:fld id="{6BCD2E16-AEFD-4123-9E3C-509C7659A41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9AC58A-8287-4FC9-B0A3-AA680C6CB553}" type="datetime1">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S &amp; Y Advisory Services Private Limited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8BC04-5665-4D1B-B9A6-770928961632}" type="datetime1">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S &amp; Y Advisory Services Private Limited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C0AC8-F93D-4F85-B916-0892163DD9C3}" type="datetime1">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S &amp; Y Advisory Services Private Limited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131242-24DF-4A2C-A602-F6C9EA58E48C}" type="datetime1">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S &amp; Y Advisory Services Private Limited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CA681-BB45-4D35-9EC4-BFEE87523D88}" type="datetime1">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S &amp; Y Advisory Services Private Limited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23F7D9-9B4C-47F6-9EFC-A4B30BBECB8C}" type="datetime1">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S &amp; Y Advisory Services Private Limited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08D6A4-3DBB-4864-AE39-D6F5A15E8642}" type="datetime1">
              <a:rPr lang="en-US" smtClean="0"/>
              <a:pPr/>
              <a:t>2/12/2018</a:t>
            </a:fld>
            <a:endParaRPr lang="en-US" dirty="0"/>
          </a:p>
        </p:txBody>
      </p:sp>
      <p:sp>
        <p:nvSpPr>
          <p:cNvPr id="6" name="Footer Placeholder 5"/>
          <p:cNvSpPr>
            <a:spLocks noGrp="1"/>
          </p:cNvSpPr>
          <p:nvPr>
            <p:ph type="ftr" sz="quarter" idx="11"/>
          </p:nvPr>
        </p:nvSpPr>
        <p:spPr/>
        <p:txBody>
          <a:bodyPr/>
          <a:lstStyle/>
          <a:p>
            <a:r>
              <a:rPr lang="en-US" dirty="0"/>
              <a:t>S &amp; Y Advisory Services Private Limited</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22FD3A-BCDF-40C7-9349-DFD86B70758E}" type="datetime1">
              <a:rPr lang="en-US" smtClean="0"/>
              <a:pPr/>
              <a:t>2/12/2018</a:t>
            </a:fld>
            <a:endParaRPr lang="en-US" dirty="0"/>
          </a:p>
        </p:txBody>
      </p:sp>
      <p:sp>
        <p:nvSpPr>
          <p:cNvPr id="8" name="Footer Placeholder 7"/>
          <p:cNvSpPr>
            <a:spLocks noGrp="1"/>
          </p:cNvSpPr>
          <p:nvPr>
            <p:ph type="ftr" sz="quarter" idx="11"/>
          </p:nvPr>
        </p:nvSpPr>
        <p:spPr/>
        <p:txBody>
          <a:bodyPr/>
          <a:lstStyle/>
          <a:p>
            <a:r>
              <a:rPr lang="en-US" dirty="0"/>
              <a:t>S &amp; Y Advisory Services Private Limited</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5E16A1-D9D9-4618-82B9-A456BF5E4925}" type="datetime1">
              <a:rPr lang="en-US" smtClean="0"/>
              <a:pPr/>
              <a:t>2/12/2018</a:t>
            </a:fld>
            <a:endParaRPr lang="en-US" dirty="0"/>
          </a:p>
        </p:txBody>
      </p:sp>
      <p:sp>
        <p:nvSpPr>
          <p:cNvPr id="4" name="Footer Placeholder 3"/>
          <p:cNvSpPr>
            <a:spLocks noGrp="1"/>
          </p:cNvSpPr>
          <p:nvPr>
            <p:ph type="ftr" sz="quarter" idx="11"/>
          </p:nvPr>
        </p:nvSpPr>
        <p:spPr/>
        <p:txBody>
          <a:bodyPr/>
          <a:lstStyle/>
          <a:p>
            <a:r>
              <a:rPr lang="en-US" dirty="0"/>
              <a:t>S &amp; Y Advisory Services Private Limited</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F093-9EDD-40D9-9DF0-AC742A13E32B}" type="datetime1">
              <a:rPr lang="en-US" smtClean="0"/>
              <a:pPr/>
              <a:t>2/12/2018</a:t>
            </a:fld>
            <a:endParaRPr lang="en-US" dirty="0"/>
          </a:p>
        </p:txBody>
      </p:sp>
      <p:sp>
        <p:nvSpPr>
          <p:cNvPr id="3" name="Footer Placeholder 2"/>
          <p:cNvSpPr>
            <a:spLocks noGrp="1"/>
          </p:cNvSpPr>
          <p:nvPr>
            <p:ph type="ftr" sz="quarter" idx="11"/>
          </p:nvPr>
        </p:nvSpPr>
        <p:spPr/>
        <p:txBody>
          <a:bodyPr/>
          <a:lstStyle/>
          <a:p>
            <a:r>
              <a:rPr lang="en-US" dirty="0"/>
              <a:t>S &amp; Y Advisory Services Private Limited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7B84C-212B-4601-8908-08A476F7D1DE}" type="datetime1">
              <a:rPr lang="en-US" smtClean="0"/>
              <a:pPr/>
              <a:t>2/12/2018</a:t>
            </a:fld>
            <a:endParaRPr lang="en-US" dirty="0"/>
          </a:p>
        </p:txBody>
      </p:sp>
      <p:sp>
        <p:nvSpPr>
          <p:cNvPr id="6" name="Footer Placeholder 5"/>
          <p:cNvSpPr>
            <a:spLocks noGrp="1"/>
          </p:cNvSpPr>
          <p:nvPr>
            <p:ph type="ftr" sz="quarter" idx="11"/>
          </p:nvPr>
        </p:nvSpPr>
        <p:spPr/>
        <p:txBody>
          <a:bodyPr/>
          <a:lstStyle/>
          <a:p>
            <a:r>
              <a:rPr lang="en-US" dirty="0"/>
              <a:t>S &amp; Y Advisory Services Private Limited</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2D5D86-5330-4587-9055-22D3542289CC}" type="datetime1">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S &amp; Y Advisory Services Private Limited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8D511A-6613-4B37-AC7F-14878F5665C6}" type="datetime1">
              <a:rPr lang="en-US" smtClean="0"/>
              <a:pPr/>
              <a:t>2/12/2018</a:t>
            </a:fld>
            <a:endParaRPr lang="en-US" dirty="0"/>
          </a:p>
        </p:txBody>
      </p:sp>
      <p:sp>
        <p:nvSpPr>
          <p:cNvPr id="6" name="Footer Placeholder 5"/>
          <p:cNvSpPr>
            <a:spLocks noGrp="1"/>
          </p:cNvSpPr>
          <p:nvPr>
            <p:ph type="ftr" sz="quarter" idx="11"/>
          </p:nvPr>
        </p:nvSpPr>
        <p:spPr/>
        <p:txBody>
          <a:bodyPr/>
          <a:lstStyle/>
          <a:p>
            <a:r>
              <a:rPr lang="en-US" dirty="0"/>
              <a:t>S &amp; Y Advisory Services Private Limited</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745EC3-02D8-4646-BB45-E5BD940B84D4}" type="datetime1">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S &amp; Y Advisory Services Private Limited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3585A-893C-453D-8431-F529498CD6FF}" type="datetime1">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S &amp; Y Advisory Services Private Limited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9D35C-6B08-4A3B-B541-CEC6B0903214}" type="datetime1">
              <a:rPr lang="en-US" smtClean="0"/>
              <a:pPr/>
              <a:t>2/12/2018</a:t>
            </a:fld>
            <a:endParaRPr lang="en-US" dirty="0"/>
          </a:p>
        </p:txBody>
      </p:sp>
      <p:sp>
        <p:nvSpPr>
          <p:cNvPr id="5" name="Footer Placeholder 4"/>
          <p:cNvSpPr>
            <a:spLocks noGrp="1"/>
          </p:cNvSpPr>
          <p:nvPr>
            <p:ph type="ftr" sz="quarter" idx="11"/>
          </p:nvPr>
        </p:nvSpPr>
        <p:spPr/>
        <p:txBody>
          <a:bodyPr/>
          <a:lstStyle/>
          <a:p>
            <a:r>
              <a:rPr lang="en-US" dirty="0"/>
              <a:t>S &amp; Y Advisory Services Private Limited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08AA9-C8B7-4480-9767-8017310EF597}" type="datetime1">
              <a:rPr lang="en-US" smtClean="0"/>
              <a:pPr/>
              <a:t>2/12/2018</a:t>
            </a:fld>
            <a:endParaRPr lang="en-US" dirty="0"/>
          </a:p>
        </p:txBody>
      </p:sp>
      <p:sp>
        <p:nvSpPr>
          <p:cNvPr id="6" name="Footer Placeholder 5"/>
          <p:cNvSpPr>
            <a:spLocks noGrp="1"/>
          </p:cNvSpPr>
          <p:nvPr>
            <p:ph type="ftr" sz="quarter" idx="11"/>
          </p:nvPr>
        </p:nvSpPr>
        <p:spPr/>
        <p:txBody>
          <a:bodyPr/>
          <a:lstStyle/>
          <a:p>
            <a:r>
              <a:rPr lang="en-US" dirty="0"/>
              <a:t>S &amp; Y Advisory Services Private Limited</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A12C33-B5EF-43D8-BFDB-0068D2F81417}" type="datetime1">
              <a:rPr lang="en-US" smtClean="0"/>
              <a:pPr/>
              <a:t>2/12/2018</a:t>
            </a:fld>
            <a:endParaRPr lang="en-US" dirty="0"/>
          </a:p>
        </p:txBody>
      </p:sp>
      <p:sp>
        <p:nvSpPr>
          <p:cNvPr id="8" name="Footer Placeholder 7"/>
          <p:cNvSpPr>
            <a:spLocks noGrp="1"/>
          </p:cNvSpPr>
          <p:nvPr>
            <p:ph type="ftr" sz="quarter" idx="11"/>
          </p:nvPr>
        </p:nvSpPr>
        <p:spPr/>
        <p:txBody>
          <a:bodyPr/>
          <a:lstStyle/>
          <a:p>
            <a:r>
              <a:rPr lang="en-US" dirty="0"/>
              <a:t>S &amp; Y Advisory Services Private Limited</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57117A-19CA-417B-8353-9B738566C95E}" type="datetime1">
              <a:rPr lang="en-US" smtClean="0"/>
              <a:pPr/>
              <a:t>2/12/2018</a:t>
            </a:fld>
            <a:endParaRPr lang="en-US" dirty="0"/>
          </a:p>
        </p:txBody>
      </p:sp>
      <p:sp>
        <p:nvSpPr>
          <p:cNvPr id="4" name="Footer Placeholder 3"/>
          <p:cNvSpPr>
            <a:spLocks noGrp="1"/>
          </p:cNvSpPr>
          <p:nvPr>
            <p:ph type="ftr" sz="quarter" idx="11"/>
          </p:nvPr>
        </p:nvSpPr>
        <p:spPr/>
        <p:txBody>
          <a:bodyPr/>
          <a:lstStyle/>
          <a:p>
            <a:r>
              <a:rPr lang="en-US" dirty="0"/>
              <a:t>S &amp; Y Advisory Services Private Limited</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369BF-6763-4599-B2D4-8CD72E11F956}" type="datetime1">
              <a:rPr lang="en-US" smtClean="0"/>
              <a:pPr/>
              <a:t>2/12/2018</a:t>
            </a:fld>
            <a:endParaRPr lang="en-US" dirty="0"/>
          </a:p>
        </p:txBody>
      </p:sp>
      <p:sp>
        <p:nvSpPr>
          <p:cNvPr id="3" name="Footer Placeholder 2"/>
          <p:cNvSpPr>
            <a:spLocks noGrp="1"/>
          </p:cNvSpPr>
          <p:nvPr>
            <p:ph type="ftr" sz="quarter" idx="11"/>
          </p:nvPr>
        </p:nvSpPr>
        <p:spPr/>
        <p:txBody>
          <a:bodyPr/>
          <a:lstStyle/>
          <a:p>
            <a:r>
              <a:rPr lang="en-US" dirty="0"/>
              <a:t>S &amp; Y Advisory Services Private Limited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942E05-56D7-45BE-A396-BA31C28DAC44}" type="datetime1">
              <a:rPr lang="en-US" smtClean="0"/>
              <a:pPr/>
              <a:t>2/12/2018</a:t>
            </a:fld>
            <a:endParaRPr lang="en-US" dirty="0"/>
          </a:p>
        </p:txBody>
      </p:sp>
      <p:sp>
        <p:nvSpPr>
          <p:cNvPr id="6" name="Footer Placeholder 5"/>
          <p:cNvSpPr>
            <a:spLocks noGrp="1"/>
          </p:cNvSpPr>
          <p:nvPr>
            <p:ph type="ftr" sz="quarter" idx="11"/>
          </p:nvPr>
        </p:nvSpPr>
        <p:spPr/>
        <p:txBody>
          <a:bodyPr/>
          <a:lstStyle/>
          <a:p>
            <a:r>
              <a:rPr lang="en-US" dirty="0"/>
              <a:t>S &amp; Y Advisory Services Private Limited</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580D5E-9A5B-4AB4-9C01-B991A5EFFD22}" type="datetime1">
              <a:rPr lang="en-US" smtClean="0"/>
              <a:pPr/>
              <a:t>2/12/2018</a:t>
            </a:fld>
            <a:endParaRPr lang="en-US" dirty="0"/>
          </a:p>
        </p:txBody>
      </p:sp>
      <p:sp>
        <p:nvSpPr>
          <p:cNvPr id="6" name="Footer Placeholder 5"/>
          <p:cNvSpPr>
            <a:spLocks noGrp="1"/>
          </p:cNvSpPr>
          <p:nvPr>
            <p:ph type="ftr" sz="quarter" idx="11"/>
          </p:nvPr>
        </p:nvSpPr>
        <p:spPr/>
        <p:txBody>
          <a:bodyPr/>
          <a:lstStyle/>
          <a:p>
            <a:r>
              <a:rPr lang="en-US" dirty="0"/>
              <a:t>S &amp; Y Advisory Services Private Limited</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t="4000" r="-1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B00CD-0A9A-46DF-8B4B-F90F8D0D1CD4}" type="datetime1">
              <a:rPr lang="en-US" smtClean="0"/>
              <a:pPr/>
              <a:t>2/12/2018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 &amp; Y Advisory Services Private Limited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t="4000" r="-1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E1621-0315-4C2D-BBE8-2B4B2252A096}" type="datetime1">
              <a:rPr lang="en-US" smtClean="0"/>
              <a:pPr/>
              <a:t>2/12/2018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 &amp; Y Advisory Services Private Limited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8.xml"/><Relationship Id="rId6" Type="http://schemas.openxmlformats.org/officeDocument/2006/relationships/image" Target="../media/image10.svg"/><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20.xml"/><Relationship Id="rId7" Type="http://schemas.openxmlformats.org/officeDocument/2006/relationships/diagramQuickStyle" Target="../diagrams/quickStyle6.xml"/><Relationship Id="rId2" Type="http://schemas.openxmlformats.org/officeDocument/2006/relationships/slideLayout" Target="../slideLayouts/slideLayout13.xml"/><Relationship Id="rId1" Type="http://schemas.openxmlformats.org/officeDocument/2006/relationships/themeOverride" Target="../theme/themeOverride1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notesSlide" Target="../notesSlides/notesSlide25.xml"/><Relationship Id="rId7" Type="http://schemas.openxmlformats.org/officeDocument/2006/relationships/diagramQuickStyle" Target="../diagrams/quickStyle9.xml"/><Relationship Id="rId2" Type="http://schemas.openxmlformats.org/officeDocument/2006/relationships/slideLayout" Target="../slideLayouts/slideLayout13.xml"/><Relationship Id="rId1" Type="http://schemas.openxmlformats.org/officeDocument/2006/relationships/themeOverride" Target="../theme/themeOverride13.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png"/><Relationship Id="rId9" Type="http://schemas.microsoft.com/office/2007/relationships/diagramDrawing" Target="../diagrams/drawing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29.xml"/><Relationship Id="rId7" Type="http://schemas.openxmlformats.org/officeDocument/2006/relationships/diagramQuickStyle" Target="../diagrams/quickStyle10.xml"/><Relationship Id="rId2" Type="http://schemas.openxmlformats.org/officeDocument/2006/relationships/slideLayout" Target="../slideLayouts/slideLayout13.xml"/><Relationship Id="rId1" Type="http://schemas.openxmlformats.org/officeDocument/2006/relationships/themeOverride" Target="../theme/themeOverride15.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png"/><Relationship Id="rId9" Type="http://schemas.microsoft.com/office/2007/relationships/diagramDrawing" Target="../diagrams/drawing10.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notesSlide" Target="../notesSlides/notesSlide34.xml"/><Relationship Id="rId7" Type="http://schemas.openxmlformats.org/officeDocument/2006/relationships/diagramQuickStyle" Target="../diagrams/quickStyle14.xml"/><Relationship Id="rId2" Type="http://schemas.openxmlformats.org/officeDocument/2006/relationships/slideLayout" Target="../slideLayouts/slideLayout13.xml"/><Relationship Id="rId1" Type="http://schemas.openxmlformats.org/officeDocument/2006/relationships/themeOverride" Target="../theme/themeOverride16.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3.png"/><Relationship Id="rId9" Type="http://schemas.microsoft.com/office/2007/relationships/diagramDrawing" Target="../diagrams/drawing14.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notesSlide" Target="../notesSlides/notesSlide35.xml"/><Relationship Id="rId7" Type="http://schemas.openxmlformats.org/officeDocument/2006/relationships/diagramQuickStyle" Target="../diagrams/quickStyle15.xml"/><Relationship Id="rId2" Type="http://schemas.openxmlformats.org/officeDocument/2006/relationships/slideLayout" Target="../slideLayouts/slideLayout13.xml"/><Relationship Id="rId1" Type="http://schemas.openxmlformats.org/officeDocument/2006/relationships/themeOverride" Target="../theme/themeOverride17.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png"/><Relationship Id="rId9" Type="http://schemas.microsoft.com/office/2007/relationships/diagramDrawing" Target="../diagrams/drawing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notesSlide" Target="../notesSlides/notesSlide37.xml"/><Relationship Id="rId7" Type="http://schemas.openxmlformats.org/officeDocument/2006/relationships/diagramQuickStyle" Target="../diagrams/quickStyle16.xml"/><Relationship Id="rId2" Type="http://schemas.openxmlformats.org/officeDocument/2006/relationships/slideLayout" Target="../slideLayouts/slideLayout13.xml"/><Relationship Id="rId1" Type="http://schemas.openxmlformats.org/officeDocument/2006/relationships/themeOverride" Target="../theme/themeOverride19.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3.png"/><Relationship Id="rId9" Type="http://schemas.microsoft.com/office/2007/relationships/diagramDrawing" Target="../diagrams/drawing1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4.xml"/><Relationship Id="rId7" Type="http://schemas.openxmlformats.org/officeDocument/2006/relationships/diagramQuickStyle" Target="../diagrams/quickStyle3.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8.xml"/><Relationship Id="rId13"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7.xml"/><Relationship Id="rId12" Type="http://schemas.microsoft.com/office/2007/relationships/diagramDrawing" Target="../diagrams/drawing17.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QuickStyle" Target="../diagrams/quickStyle17.xml"/><Relationship Id="rId11" Type="http://schemas.openxmlformats.org/officeDocument/2006/relationships/diagramColors" Target="../diagrams/colors18.xml"/><Relationship Id="rId5" Type="http://schemas.openxmlformats.org/officeDocument/2006/relationships/diagramLayout" Target="../diagrams/layout17.xml"/><Relationship Id="rId10" Type="http://schemas.openxmlformats.org/officeDocument/2006/relationships/diagramQuickStyle" Target="../diagrams/quickStyle18.xml"/><Relationship Id="rId4" Type="http://schemas.openxmlformats.org/officeDocument/2006/relationships/diagramData" Target="../diagrams/data17.xml"/><Relationship Id="rId9" Type="http://schemas.openxmlformats.org/officeDocument/2006/relationships/diagramLayout" Target="../diagrams/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diagramData" Target="../diagrams/data19.xml"/><Relationship Id="rId7"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1.xml"/><Relationship Id="rId13" Type="http://schemas.microsoft.com/office/2007/relationships/diagramDrawing" Target="../diagrams/drawing21.xml"/><Relationship Id="rId3" Type="http://schemas.openxmlformats.org/officeDocument/2006/relationships/image" Target="../media/image3.png"/><Relationship Id="rId7" Type="http://schemas.openxmlformats.org/officeDocument/2006/relationships/diagramColors" Target="../diagrams/colors20.xml"/><Relationship Id="rId12" Type="http://schemas.microsoft.com/office/2007/relationships/diagramDrawing" Target="../diagrams/drawing20.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QuickStyle" Target="../diagrams/quickStyle20.xml"/><Relationship Id="rId11" Type="http://schemas.openxmlformats.org/officeDocument/2006/relationships/diagramColors" Target="../diagrams/colors21.xml"/><Relationship Id="rId5" Type="http://schemas.openxmlformats.org/officeDocument/2006/relationships/diagramLayout" Target="../diagrams/layout20.xml"/><Relationship Id="rId10" Type="http://schemas.openxmlformats.org/officeDocument/2006/relationships/diagramQuickStyle" Target="../diagrams/quickStyle21.xml"/><Relationship Id="rId4" Type="http://schemas.openxmlformats.org/officeDocument/2006/relationships/diagramData" Target="../diagrams/data20.xml"/><Relationship Id="rId9" Type="http://schemas.openxmlformats.org/officeDocument/2006/relationships/diagramLayout" Target="../diagrams/layout21.xml"/></Relationships>
</file>

<file path=ppt/slides/_rels/slide45.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png"/><Relationship Id="rId7" Type="http://schemas.openxmlformats.org/officeDocument/2006/relationships/diagramColors" Target="../diagrams/colors22.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46.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png"/><Relationship Id="rId7" Type="http://schemas.openxmlformats.org/officeDocument/2006/relationships/diagramColors" Target="../diagrams/colors23.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7.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diagramLayout" Target="../diagrams/layout24.xml"/><Relationship Id="rId7" Type="http://schemas.openxmlformats.org/officeDocument/2006/relationships/image" Target="../media/image14.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3.xml"/><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4.xml"/><Relationship Id="rId5" Type="http://schemas.openxmlformats.org/officeDocument/2006/relationships/image" Target="../media/image10.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5.xml"/><Relationship Id="rId5" Type="http://schemas.openxmlformats.org/officeDocument/2006/relationships/image" Target="../media/image1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6.xml"/><Relationship Id="rId5" Type="http://schemas.openxmlformats.org/officeDocument/2006/relationships/image" Target="../media/image1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01C7E6FF-0CFF-4332-9101-3FFB94EA326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51506" y="2348880"/>
            <a:ext cx="2848925" cy="2039064"/>
          </a:xfrm>
          <a:prstGeom prst="rect">
            <a:avLst/>
          </a:prstGeom>
          <a:effectLst>
            <a:softEdge rad="127000"/>
          </a:effectLst>
        </p:spPr>
      </p:pic>
      <p:pic>
        <p:nvPicPr>
          <p:cNvPr id="5" name="Picture 4">
            <a:extLst>
              <a:ext uri="{FF2B5EF4-FFF2-40B4-BE49-F238E27FC236}">
                <a16:creationId xmlns:a16="http://schemas.microsoft.com/office/drawing/2014/main" xmlns="" id="{F503E16D-9301-443B-AA3D-831B5F2A0441}"/>
              </a:ext>
            </a:extLst>
          </p:cNvPr>
          <p:cNvPicPr>
            <a:picLocks noChangeAspect="1"/>
          </p:cNvPicPr>
          <p:nvPr/>
        </p:nvPicPr>
        <p:blipFill>
          <a:blip r:embed="rId4" cstate="print"/>
          <a:srcRect/>
          <a:stretch>
            <a:fillRect/>
          </a:stretch>
        </p:blipFill>
        <p:spPr bwMode="auto">
          <a:xfrm>
            <a:off x="0" y="5907701"/>
            <a:ext cx="1129178" cy="950299"/>
          </a:xfrm>
          <a:prstGeom prst="rect">
            <a:avLst/>
          </a:prstGeom>
          <a:noFill/>
          <a:ln w="9525">
            <a:solidFill>
              <a:schemeClr val="tx2">
                <a:lumMod val="10000"/>
                <a:lumOff val="90000"/>
              </a:schemeClr>
            </a:solidFill>
            <a:miter lim="800000"/>
            <a:headEnd/>
            <a:tailEnd/>
          </a:ln>
        </p:spPr>
      </p:pic>
      <p:sp>
        <p:nvSpPr>
          <p:cNvPr id="6" name="Rectangle 5">
            <a:extLst>
              <a:ext uri="{FF2B5EF4-FFF2-40B4-BE49-F238E27FC236}">
                <a16:creationId xmlns:a16="http://schemas.microsoft.com/office/drawing/2014/main" xmlns="" id="{945080AA-5411-4BE2-97F0-36175E23D52A}"/>
              </a:ext>
            </a:extLst>
          </p:cNvPr>
          <p:cNvSpPr/>
          <p:nvPr/>
        </p:nvSpPr>
        <p:spPr>
          <a:xfrm>
            <a:off x="2970301" y="5108252"/>
            <a:ext cx="3448580" cy="523220"/>
          </a:xfrm>
          <a:prstGeom prst="rect">
            <a:avLst/>
          </a:prstGeom>
          <a:noFill/>
          <a:scene3d>
            <a:camera prst="orthographicFront"/>
            <a:lightRig rig="threePt" dir="t"/>
          </a:scene3d>
          <a:sp3d>
            <a:bevelT/>
          </a:sp3d>
        </p:spPr>
        <p:txBody>
          <a:bodyPr wrap="square" lIns="91440" tIns="45720" rIns="91440" bIns="45720">
            <a:spAutoFit/>
          </a:bodyPr>
          <a:lstStyle/>
          <a:p>
            <a:pPr algn="ctr"/>
            <a:r>
              <a:rPr lang="en-US" sz="2800" b="1" dirty="0">
                <a:ln w="9525">
                  <a:noFill/>
                  <a:prstDash val="solid"/>
                </a:ln>
                <a:solidFill>
                  <a:srgbClr val="002060"/>
                </a:solidFill>
                <a:effectLst>
                  <a:outerShdw blurRad="12700" dist="38100" dir="2700000" algn="tl" rotWithShape="0">
                    <a:schemeClr val="bg1">
                      <a:lumMod val="50000"/>
                    </a:schemeClr>
                  </a:outerShdw>
                </a:effectLst>
                <a:latin typeface="Garamond" panose="02020404030301010803" pitchFamily="18" charset="0"/>
              </a:rPr>
              <a:t>Union Budget 2018</a:t>
            </a:r>
          </a:p>
        </p:txBody>
      </p:sp>
      <p:pic>
        <p:nvPicPr>
          <p:cNvPr id="8" name="Picture 7">
            <a:extLst>
              <a:ext uri="{FF2B5EF4-FFF2-40B4-BE49-F238E27FC236}">
                <a16:creationId xmlns:a16="http://schemas.microsoft.com/office/drawing/2014/main" xmlns="" id="{6EDD603A-577C-4200-8E8F-753B389DDF4C}"/>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60186" y="636856"/>
            <a:ext cx="2711201" cy="1856040"/>
          </a:xfrm>
          <a:prstGeom prst="rect">
            <a:avLst/>
          </a:prstGeom>
          <a:ln>
            <a:noFill/>
          </a:ln>
          <a:effectLst>
            <a:softEdge rad="112500"/>
          </a:effectLst>
        </p:spPr>
      </p:pic>
      <p:sp>
        <p:nvSpPr>
          <p:cNvPr id="9" name="TextBox 8">
            <a:extLst>
              <a:ext uri="{FF2B5EF4-FFF2-40B4-BE49-F238E27FC236}">
                <a16:creationId xmlns:a16="http://schemas.microsoft.com/office/drawing/2014/main" xmlns="" id="{E5852EE1-AD7B-4604-A00A-52C843C32202}"/>
              </a:ext>
            </a:extLst>
          </p:cNvPr>
          <p:cNvSpPr txBox="1"/>
          <p:nvPr/>
        </p:nvSpPr>
        <p:spPr>
          <a:xfrm>
            <a:off x="3071802" y="972898"/>
            <a:ext cx="3202243" cy="3139321"/>
          </a:xfrm>
          <a:prstGeom prst="rect">
            <a:avLst/>
          </a:prstGeom>
          <a:noFill/>
        </p:spPr>
        <p:txBody>
          <a:bodyPr wrap="square" rtlCol="0" anchor="ctr">
            <a:spAutoFit/>
          </a:bodyPr>
          <a:lstStyle/>
          <a:p>
            <a:pPr algn="ctr"/>
            <a:r>
              <a:rPr lang="en-IN" sz="4600" b="1" dirty="0">
                <a:solidFill>
                  <a:srgbClr val="002060"/>
                </a:solidFill>
                <a:latin typeface="Garamond" panose="02020404030301010803" pitchFamily="18" charset="0"/>
              </a:rPr>
              <a:t>Changes in  </a:t>
            </a:r>
          </a:p>
          <a:p>
            <a:pPr algn="ctr"/>
            <a:r>
              <a:rPr lang="en-IN" sz="4600" b="1" dirty="0">
                <a:solidFill>
                  <a:srgbClr val="002060"/>
                </a:solidFill>
                <a:latin typeface="Garamond" panose="02020404030301010803" pitchFamily="18" charset="0"/>
              </a:rPr>
              <a:t>Income tax Laws </a:t>
            </a:r>
          </a:p>
          <a:p>
            <a:pPr algn="ctr"/>
            <a:endParaRPr lang="en-IN" sz="2000" b="1" dirty="0">
              <a:solidFill>
                <a:srgbClr val="002060"/>
              </a:solidFill>
              <a:latin typeface="Garamond" panose="02020404030301010803" pitchFamily="18" charset="0"/>
            </a:endParaRPr>
          </a:p>
          <a:p>
            <a:pPr algn="ctr"/>
            <a:endParaRPr lang="en-IN" sz="2000" b="1" dirty="0">
              <a:solidFill>
                <a:srgbClr val="002060"/>
              </a:solidFill>
              <a:latin typeface="Garamond" panose="02020404030301010803" pitchFamily="18" charset="0"/>
            </a:endParaRPr>
          </a:p>
          <a:p>
            <a:pPr algn="ctr"/>
            <a:r>
              <a:rPr lang="en-IN" sz="2000" b="1" dirty="0">
                <a:solidFill>
                  <a:srgbClr val="002060"/>
                </a:solidFill>
                <a:latin typeface="Garamond" panose="02020404030301010803" pitchFamily="18" charset="0"/>
              </a:rPr>
              <a:t>CA. </a:t>
            </a:r>
            <a:r>
              <a:rPr lang="en-IN" sz="2000" b="1" dirty="0" smtClean="0">
                <a:solidFill>
                  <a:srgbClr val="002060"/>
                </a:solidFill>
                <a:latin typeface="Garamond" panose="02020404030301010803" pitchFamily="18" charset="0"/>
              </a:rPr>
              <a:t>K </a:t>
            </a:r>
            <a:r>
              <a:rPr lang="en-IN" sz="2000" b="1" dirty="0" err="1" smtClean="0">
                <a:solidFill>
                  <a:srgbClr val="002060"/>
                </a:solidFill>
                <a:latin typeface="Garamond" panose="02020404030301010803" pitchFamily="18" charset="0"/>
              </a:rPr>
              <a:t>Kaushik</a:t>
            </a:r>
            <a:r>
              <a:rPr lang="en-IN" sz="2000" b="1" dirty="0" smtClean="0">
                <a:solidFill>
                  <a:srgbClr val="002060"/>
                </a:solidFill>
                <a:latin typeface="Garamond" panose="02020404030301010803" pitchFamily="18" charset="0"/>
              </a:rPr>
              <a:t> Raj</a:t>
            </a:r>
            <a:endParaRPr lang="en-IN" sz="2000" b="1" dirty="0">
              <a:solidFill>
                <a:srgbClr val="002060"/>
              </a:solidFill>
              <a:latin typeface="Garamond" panose="02020404030301010803" pitchFamily="18" charset="0"/>
            </a:endParaRPr>
          </a:p>
        </p:txBody>
      </p:sp>
      <p:pic>
        <p:nvPicPr>
          <p:cNvPr id="12" name="Picture 11" descr="Industry.jpg"/>
          <p:cNvPicPr>
            <a:picLocks noChangeAspect="1"/>
          </p:cNvPicPr>
          <p:nvPr/>
        </p:nvPicPr>
        <p:blipFill>
          <a:blip r:embed="rId6"/>
          <a:stretch>
            <a:fillRect/>
          </a:stretch>
        </p:blipFill>
        <p:spPr>
          <a:xfrm>
            <a:off x="6143636" y="4286256"/>
            <a:ext cx="2671858" cy="1857388"/>
          </a:xfrm>
          <a:prstGeom prst="rect">
            <a:avLst/>
          </a:prstGeom>
          <a:ln>
            <a:noFill/>
          </a:ln>
          <a:effectLst>
            <a:softEdge rad="112500"/>
          </a:effectLst>
        </p:spPr>
      </p:pic>
      <p:pic>
        <p:nvPicPr>
          <p:cNvPr id="13" name="Picture 12">
            <a:extLst>
              <a:ext uri="{FF2B5EF4-FFF2-40B4-BE49-F238E27FC236}">
                <a16:creationId xmlns:a16="http://schemas.microsoft.com/office/drawing/2014/main" xmlns="" id="{494D198E-978E-4927-84FA-2E6D6D2E6959}"/>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85720" y="3849504"/>
            <a:ext cx="2996282" cy="2208512"/>
          </a:xfrm>
          <a:prstGeom prst="rect">
            <a:avLst/>
          </a:prstGeom>
          <a:effectLst>
            <a:softEdge rad="127000"/>
          </a:effectLst>
        </p:spPr>
      </p:pic>
      <p:pic>
        <p:nvPicPr>
          <p:cNvPr id="14" name="Picture 13">
            <a:extLst>
              <a:ext uri="{FF2B5EF4-FFF2-40B4-BE49-F238E27FC236}">
                <a16:creationId xmlns:a16="http://schemas.microsoft.com/office/drawing/2014/main" xmlns="" id="{3DDA2F6C-3F7E-4628-B2A2-E726A8340272}"/>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09742" y="428604"/>
            <a:ext cx="2916922" cy="2221205"/>
          </a:xfrm>
          <a:prstGeom prst="rect">
            <a:avLst/>
          </a:prstGeom>
          <a:effectLst>
            <a:softEdge rad="127000"/>
          </a:effectLst>
        </p:spPr>
      </p:pic>
      <p:pic>
        <p:nvPicPr>
          <p:cNvPr id="15" name="Picture 14">
            <a:extLst>
              <a:ext uri="{FF2B5EF4-FFF2-40B4-BE49-F238E27FC236}">
                <a16:creationId xmlns:a16="http://schemas.microsoft.com/office/drawing/2014/main" xmlns="" id="{50362EC4-8222-4592-8DB3-AF2D3C718CF6}"/>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16032" y="2388530"/>
            <a:ext cx="2916922" cy="1869286"/>
          </a:xfrm>
          <a:prstGeom prst="rect">
            <a:avLst/>
          </a:prstGeom>
          <a:ln>
            <a:noFill/>
          </a:ln>
          <a:effectLst>
            <a:softEdge rad="112500"/>
          </a:effectLst>
        </p:spPr>
      </p:pic>
    </p:spTree>
    <p:extLst>
      <p:ext uri="{BB962C8B-B14F-4D97-AF65-F5344CB8AC3E}">
        <p14:creationId xmlns:p14="http://schemas.microsoft.com/office/powerpoint/2010/main" xmlns="" val="55235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FA23F07-4C5F-4F42-A125-A35718BD3D44}"/>
              </a:ext>
            </a:extLst>
          </p:cNvPr>
          <p:cNvSpPr txBox="1">
            <a:spLocks/>
          </p:cNvSpPr>
          <p:nvPr/>
        </p:nvSpPr>
        <p:spPr>
          <a:xfrm>
            <a:off x="254925" y="288175"/>
            <a:ext cx="8676000" cy="90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4000" dirty="0">
                <a:solidFill>
                  <a:srgbClr val="4318FA"/>
                </a:solidFill>
                <a:latin typeface="Garamond" pitchFamily="18" charset="0"/>
              </a:rPr>
              <a:t>Amendment of 115O &amp; 115Q</a:t>
            </a:r>
            <a:endParaRPr lang="en-IN" sz="3600" dirty="0">
              <a:solidFill>
                <a:srgbClr val="4318FA"/>
              </a:solidFill>
              <a:latin typeface="Garamond" pitchFamily="18" charset="0"/>
            </a:endParaRPr>
          </a:p>
        </p:txBody>
      </p:sp>
      <p:sp>
        <p:nvSpPr>
          <p:cNvPr id="10" name="Rectangle: Rounded Corners 9">
            <a:extLst>
              <a:ext uri="{FF2B5EF4-FFF2-40B4-BE49-F238E27FC236}">
                <a16:creationId xmlns:a16="http://schemas.microsoft.com/office/drawing/2014/main" xmlns="" id="{04235DC4-706F-4712-83AF-8F5540E1CBD8}"/>
              </a:ext>
            </a:extLst>
          </p:cNvPr>
          <p:cNvSpPr/>
          <p:nvPr/>
        </p:nvSpPr>
        <p:spPr>
          <a:xfrm>
            <a:off x="733739" y="1447800"/>
            <a:ext cx="7521666" cy="3805606"/>
          </a:xfrm>
          <a:prstGeom prst="roundRect">
            <a:avLst>
              <a:gd name="adj" fmla="val 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400" b="1" dirty="0">
                <a:latin typeface="Garamond" panose="02020404030301010803" pitchFamily="18" charset="0"/>
              </a:rPr>
              <a:t>Deemed dividend brought under the ambit of DDT</a:t>
            </a:r>
          </a:p>
          <a:p>
            <a:pPr marL="342900" indent="-342900" algn="just">
              <a:buFont typeface="Arial" panose="020B0604020202020204" pitchFamily="34" charset="0"/>
              <a:buChar char="•"/>
            </a:pPr>
            <a:endParaRPr lang="en-US" sz="2400" b="1" dirty="0">
              <a:latin typeface="Garamond" panose="02020404030301010803" pitchFamily="18" charset="0"/>
            </a:endParaRPr>
          </a:p>
          <a:p>
            <a:pPr marL="342900" indent="-342900" algn="just">
              <a:buFont typeface="Arial" panose="020B0604020202020204" pitchFamily="34" charset="0"/>
              <a:buChar char="•"/>
            </a:pPr>
            <a:r>
              <a:rPr lang="en-US" sz="2400" b="1" dirty="0">
                <a:latin typeface="Garamond" panose="02020404030301010803" pitchFamily="18" charset="0"/>
              </a:rPr>
              <a:t>Dividend Rate @ 30% without grossing up</a:t>
            </a:r>
          </a:p>
          <a:p>
            <a:pPr marL="342900" indent="-342900" algn="just">
              <a:buFont typeface="Arial" panose="020B0604020202020204" pitchFamily="34" charset="0"/>
              <a:buChar char="•"/>
            </a:pPr>
            <a:endParaRPr lang="en-US" sz="2400" b="1" dirty="0">
              <a:latin typeface="Garamond" panose="02020404030301010803" pitchFamily="18" charset="0"/>
            </a:endParaRPr>
          </a:p>
          <a:p>
            <a:pPr marL="342900" indent="-342900" algn="just">
              <a:buFont typeface="Arial" panose="020B0604020202020204" pitchFamily="34" charset="0"/>
              <a:buChar char="•"/>
            </a:pPr>
            <a:r>
              <a:rPr lang="en-US" sz="2400" b="1" dirty="0">
                <a:latin typeface="Garamond" panose="02020404030301010803" pitchFamily="18" charset="0"/>
              </a:rPr>
              <a:t>Non compliance of section 115-O shall constitute the company and its principal officers as assessee in default by virtue of section 115-Q</a:t>
            </a:r>
            <a:endParaRPr lang="en-IN" sz="2400" b="1" dirty="0">
              <a:latin typeface="Garamond" panose="02020404030301010803" pitchFamily="18" charset="0"/>
            </a:endParaRPr>
          </a:p>
        </p:txBody>
      </p:sp>
      <p:pic>
        <p:nvPicPr>
          <p:cNvPr id="9" name="Picture 8"/>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1BA3B09C-0E61-47A7-8A53-DB74685420E2}"/>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2799557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9152"/>
            <a:ext cx="8676000" cy="900000"/>
          </a:xfrm>
        </p:spPr>
        <p:txBody>
          <a:bodyPr>
            <a:normAutofit/>
          </a:bodyPr>
          <a:lstStyle/>
          <a:p>
            <a:r>
              <a:rPr lang="en-US" sz="4000" dirty="0">
                <a:solidFill>
                  <a:srgbClr val="4318FA"/>
                </a:solidFill>
                <a:latin typeface="Garamond" pitchFamily="18" charset="0"/>
              </a:rPr>
              <a:t>Sale of Equity Shares</a:t>
            </a:r>
            <a:endParaRPr lang="en-IN" sz="4000" dirty="0">
              <a:solidFill>
                <a:srgbClr val="4318FA"/>
              </a:solidFill>
              <a:latin typeface="Garamond" pitchFamily="18" charset="0"/>
            </a:endParaRP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12" name="Rectangle: Rounded Corners 11">
            <a:extLst>
              <a:ext uri="{FF2B5EF4-FFF2-40B4-BE49-F238E27FC236}">
                <a16:creationId xmlns:a16="http://schemas.microsoft.com/office/drawing/2014/main" xmlns="" id="{6B1E0950-1D1A-47A4-B186-7EF5108BBF4C}"/>
              </a:ext>
            </a:extLst>
          </p:cNvPr>
          <p:cNvSpPr/>
          <p:nvPr/>
        </p:nvSpPr>
        <p:spPr>
          <a:xfrm>
            <a:off x="468464" y="1412776"/>
            <a:ext cx="8280000" cy="576000"/>
          </a:xfrm>
          <a:prstGeom prst="roundRect">
            <a:avLst>
              <a:gd name="adj" fmla="val 3334"/>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Garamond" panose="02020404030301010803" pitchFamily="18" charset="0"/>
              </a:rPr>
              <a:t>Long Term Capital Gains taxable U/s 112A @ 10%</a:t>
            </a:r>
          </a:p>
        </p:txBody>
      </p:sp>
      <p:sp>
        <p:nvSpPr>
          <p:cNvPr id="13" name="Rectangle: Rounded Corners 12">
            <a:extLst>
              <a:ext uri="{FF2B5EF4-FFF2-40B4-BE49-F238E27FC236}">
                <a16:creationId xmlns:a16="http://schemas.microsoft.com/office/drawing/2014/main" xmlns="" id="{5726A25C-6985-424F-AEC8-D33A95EADDB8}"/>
              </a:ext>
            </a:extLst>
          </p:cNvPr>
          <p:cNvSpPr/>
          <p:nvPr/>
        </p:nvSpPr>
        <p:spPr>
          <a:xfrm>
            <a:off x="439860" y="2127156"/>
            <a:ext cx="8280000" cy="576000"/>
          </a:xfrm>
          <a:prstGeom prst="roundRect">
            <a:avLst>
              <a:gd name="adj" fmla="val 2889"/>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latin typeface="Garamond" panose="02020404030301010803" pitchFamily="18" charset="0"/>
              </a:rPr>
              <a:t>Benefit of Indexation not available</a:t>
            </a:r>
          </a:p>
        </p:txBody>
      </p:sp>
      <p:sp>
        <p:nvSpPr>
          <p:cNvPr id="14" name="Rectangle: Rounded Corners 13">
            <a:extLst>
              <a:ext uri="{FF2B5EF4-FFF2-40B4-BE49-F238E27FC236}">
                <a16:creationId xmlns:a16="http://schemas.microsoft.com/office/drawing/2014/main" xmlns="" id="{086DFA7B-7BBD-4105-B188-8F3B1B631A11}"/>
              </a:ext>
            </a:extLst>
          </p:cNvPr>
          <p:cNvSpPr/>
          <p:nvPr/>
        </p:nvSpPr>
        <p:spPr>
          <a:xfrm>
            <a:off x="439860" y="2841536"/>
            <a:ext cx="8280000" cy="576000"/>
          </a:xfrm>
          <a:prstGeom prst="roundRect">
            <a:avLst>
              <a:gd name="adj" fmla="val 4971"/>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latin typeface="Garamond" panose="02020404030301010803" pitchFamily="18" charset="0"/>
              </a:rPr>
              <a:t>Sec 115AD:</a:t>
            </a:r>
            <a:r>
              <a:rPr lang="en-US" sz="2000" b="1" dirty="0">
                <a:latin typeface="Garamond" panose="02020404030301010803" pitchFamily="18" charset="0"/>
              </a:rPr>
              <a:t> Non-Resident Gain Status : Exempt </a:t>
            </a:r>
            <a:r>
              <a:rPr lang="en-US" sz="2200" b="1" dirty="0">
                <a:latin typeface="Garamond" panose="02020404030301010803" pitchFamily="18" charset="0"/>
              </a:rPr>
              <a:t>→</a:t>
            </a:r>
            <a:r>
              <a:rPr lang="en-US" sz="2000" b="1" dirty="0">
                <a:latin typeface="Garamond" panose="02020404030301010803" pitchFamily="18" charset="0"/>
              </a:rPr>
              <a:t> Taxable @ 10%</a:t>
            </a:r>
            <a:endParaRPr lang="en-IN" sz="2000" b="1" dirty="0">
              <a:latin typeface="Garamond" panose="02020404030301010803" pitchFamily="18" charset="0"/>
            </a:endParaRPr>
          </a:p>
        </p:txBody>
      </p:sp>
      <p:sp>
        <p:nvSpPr>
          <p:cNvPr id="15" name="Rectangle: Rounded Corners 14">
            <a:extLst>
              <a:ext uri="{FF2B5EF4-FFF2-40B4-BE49-F238E27FC236}">
                <a16:creationId xmlns:a16="http://schemas.microsoft.com/office/drawing/2014/main" xmlns="" id="{D1930488-E00A-4027-B897-9CD12F81FB8F}"/>
              </a:ext>
            </a:extLst>
          </p:cNvPr>
          <p:cNvSpPr/>
          <p:nvPr/>
        </p:nvSpPr>
        <p:spPr>
          <a:xfrm>
            <a:off x="439860" y="3551420"/>
            <a:ext cx="8280000" cy="576000"/>
          </a:xfrm>
          <a:prstGeom prst="roundRect">
            <a:avLst>
              <a:gd name="adj" fmla="val 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u="sng" dirty="0">
                <a:latin typeface="Garamond" panose="02020404030301010803" pitchFamily="18" charset="0"/>
              </a:rPr>
              <a:t>Sec 10(38):</a:t>
            </a:r>
            <a:r>
              <a:rPr lang="en-IN" sz="2200" b="1" dirty="0">
                <a:latin typeface="Garamond" panose="02020404030301010803" pitchFamily="18" charset="0"/>
              </a:rPr>
              <a:t> No exemption for Long Term Equity Gains</a:t>
            </a:r>
          </a:p>
        </p:txBody>
      </p:sp>
      <p:sp>
        <p:nvSpPr>
          <p:cNvPr id="18" name="Rectangle: Rounded Corners 17">
            <a:extLst>
              <a:ext uri="{FF2B5EF4-FFF2-40B4-BE49-F238E27FC236}">
                <a16:creationId xmlns:a16="http://schemas.microsoft.com/office/drawing/2014/main" xmlns="" id="{D7CCAE5A-CB5E-452E-9230-45560A3F9F4F}"/>
              </a:ext>
            </a:extLst>
          </p:cNvPr>
          <p:cNvSpPr/>
          <p:nvPr/>
        </p:nvSpPr>
        <p:spPr>
          <a:xfrm>
            <a:off x="468464" y="4221088"/>
            <a:ext cx="8280000" cy="576000"/>
          </a:xfrm>
          <a:prstGeom prst="roundRect">
            <a:avLst>
              <a:gd name="adj" fmla="val 1509"/>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latin typeface="Garamond" panose="02020404030301010803" pitchFamily="18" charset="0"/>
              </a:rPr>
              <a:t>Long term capital loss on sale of equity can be claimed.</a:t>
            </a:r>
          </a:p>
        </p:txBody>
      </p:sp>
      <p:sp>
        <p:nvSpPr>
          <p:cNvPr id="11" name="TextBox 10">
            <a:extLst>
              <a:ext uri="{FF2B5EF4-FFF2-40B4-BE49-F238E27FC236}">
                <a16:creationId xmlns:a16="http://schemas.microsoft.com/office/drawing/2014/main" xmlns="" id="{1BA3B09C-0E61-47A7-8A53-DB74685420E2}"/>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340521410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6889B-7671-431C-81E0-0F76FD2DD05E}"/>
              </a:ext>
            </a:extLst>
          </p:cNvPr>
          <p:cNvSpPr>
            <a:spLocks noGrp="1"/>
          </p:cNvSpPr>
          <p:nvPr>
            <p:ph type="title"/>
          </p:nvPr>
        </p:nvSpPr>
        <p:spPr>
          <a:xfrm>
            <a:off x="241300" y="285277"/>
            <a:ext cx="8676000" cy="1116000"/>
          </a:xfrm>
        </p:spPr>
        <p:txBody>
          <a:bodyPr>
            <a:noAutofit/>
          </a:bodyPr>
          <a:lstStyle/>
          <a:p>
            <a:r>
              <a:rPr lang="en-US" sz="4000" dirty="0">
                <a:solidFill>
                  <a:srgbClr val="4318FA"/>
                </a:solidFill>
                <a:latin typeface="Garamond" pitchFamily="18" charset="0"/>
              </a:rPr>
              <a:t>Taxation of Gains on Sale of Equity Shares</a:t>
            </a:r>
            <a:endParaRPr lang="en-IN" sz="4000" dirty="0"/>
          </a:p>
        </p:txBody>
      </p:sp>
      <p:graphicFrame>
        <p:nvGraphicFramePr>
          <p:cNvPr id="7" name="Diagram 6"/>
          <p:cNvGraphicFramePr/>
          <p:nvPr>
            <p:extLst>
              <p:ext uri="{D42A27DB-BD31-4B8C-83A1-F6EECF244321}">
                <p14:modId xmlns:p14="http://schemas.microsoft.com/office/powerpoint/2010/main" xmlns="" val="3484237998"/>
              </p:ext>
            </p:extLst>
          </p:nvPr>
        </p:nvGraphicFramePr>
        <p:xfrm>
          <a:off x="500034" y="1857364"/>
          <a:ext cx="8643966"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ardrop 8"/>
          <p:cNvSpPr/>
          <p:nvPr/>
        </p:nvSpPr>
        <p:spPr>
          <a:xfrm rot="5400000">
            <a:off x="495288" y="1104888"/>
            <a:ext cx="1785950" cy="1643074"/>
          </a:xfrm>
          <a:prstGeom prst="teardrop">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900" b="1" dirty="0">
                <a:latin typeface="Garamond" pitchFamily="18" charset="0"/>
              </a:rPr>
              <a:t>Acquired Prior to 01.02.2018</a:t>
            </a:r>
          </a:p>
        </p:txBody>
      </p:sp>
      <p:pic>
        <p:nvPicPr>
          <p:cNvPr id="11" name="Picture 10"/>
          <p:cNvPicPr>
            <a:picLocks noChangeAspect="1"/>
          </p:cNvPicPr>
          <p:nvPr/>
        </p:nvPicPr>
        <p:blipFill>
          <a:blip r:embed="rId7" cstate="print"/>
          <a:srcRect/>
          <a:stretch>
            <a:fillRect/>
          </a:stretch>
        </p:blipFill>
        <p:spPr bwMode="auto">
          <a:xfrm>
            <a:off x="0" y="5960197"/>
            <a:ext cx="1066800" cy="897803"/>
          </a:xfrm>
          <a:prstGeom prst="rect">
            <a:avLst/>
          </a:prstGeom>
          <a:noFill/>
          <a:ln w="9525">
            <a:noFill/>
            <a:miter lim="800000"/>
            <a:headEnd/>
            <a:tailEnd/>
          </a:ln>
        </p:spPr>
      </p:pic>
      <p:sp>
        <p:nvSpPr>
          <p:cNvPr id="10" name="TextBox 9">
            <a:extLst>
              <a:ext uri="{FF2B5EF4-FFF2-40B4-BE49-F238E27FC236}">
                <a16:creationId xmlns:a16="http://schemas.microsoft.com/office/drawing/2014/main" xmlns="" id="{1BA3B09C-0E61-47A7-8A53-DB74685420E2}"/>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26871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456493F-868A-45A0-AC82-E4E6DFA60114}"/>
              </a:ext>
            </a:extLst>
          </p:cNvPr>
          <p:cNvGraphicFramePr>
            <a:graphicFrameLocks noGrp="1"/>
          </p:cNvGraphicFramePr>
          <p:nvPr>
            <p:extLst>
              <p:ext uri="{D42A27DB-BD31-4B8C-83A1-F6EECF244321}">
                <p14:modId xmlns:p14="http://schemas.microsoft.com/office/powerpoint/2010/main" xmlns="" val="2001419658"/>
              </p:ext>
            </p:extLst>
          </p:nvPr>
        </p:nvGraphicFramePr>
        <p:xfrm>
          <a:off x="385761" y="1757070"/>
          <a:ext cx="8329643" cy="4023360"/>
        </p:xfrm>
        <a:graphic>
          <a:graphicData uri="http://schemas.openxmlformats.org/drawingml/2006/table">
            <a:tbl>
              <a:tblPr firstRow="1" bandRow="1">
                <a:tableStyleId>{5C22544A-7EE6-4342-B048-85BDC9FD1C3A}</a:tableStyleId>
              </a:tblPr>
              <a:tblGrid>
                <a:gridCol w="2783924">
                  <a:extLst>
                    <a:ext uri="{9D8B030D-6E8A-4147-A177-3AD203B41FA5}">
                      <a16:colId xmlns:a16="http://schemas.microsoft.com/office/drawing/2014/main" xmlns="" val="1146130166"/>
                    </a:ext>
                  </a:extLst>
                </a:gridCol>
                <a:gridCol w="1386430">
                  <a:extLst>
                    <a:ext uri="{9D8B030D-6E8A-4147-A177-3AD203B41FA5}">
                      <a16:colId xmlns:a16="http://schemas.microsoft.com/office/drawing/2014/main" xmlns="" val="1106108779"/>
                    </a:ext>
                  </a:extLst>
                </a:gridCol>
                <a:gridCol w="1309406">
                  <a:extLst>
                    <a:ext uri="{9D8B030D-6E8A-4147-A177-3AD203B41FA5}">
                      <a16:colId xmlns:a16="http://schemas.microsoft.com/office/drawing/2014/main" xmlns="" val="1385853905"/>
                    </a:ext>
                  </a:extLst>
                </a:gridCol>
                <a:gridCol w="1463453">
                  <a:extLst>
                    <a:ext uri="{9D8B030D-6E8A-4147-A177-3AD203B41FA5}">
                      <a16:colId xmlns:a16="http://schemas.microsoft.com/office/drawing/2014/main" xmlns="" val="1885959922"/>
                    </a:ext>
                  </a:extLst>
                </a:gridCol>
                <a:gridCol w="1386430">
                  <a:extLst>
                    <a:ext uri="{9D8B030D-6E8A-4147-A177-3AD203B41FA5}">
                      <a16:colId xmlns:a16="http://schemas.microsoft.com/office/drawing/2014/main" xmlns="" val="3641823579"/>
                    </a:ext>
                  </a:extLst>
                </a:gridCol>
              </a:tblGrid>
              <a:tr h="332248">
                <a:tc>
                  <a:txBody>
                    <a:bodyPr/>
                    <a:lstStyle/>
                    <a:p>
                      <a:pPr algn="ctr"/>
                      <a:r>
                        <a:rPr lang="en-IN" sz="1600" b="1" u="sng" dirty="0">
                          <a:solidFill>
                            <a:schemeClr val="bg1"/>
                          </a:solidFill>
                          <a:latin typeface="Garamond" pitchFamily="18" charset="0"/>
                        </a:rPr>
                        <a:t>All Amounts in INR</a:t>
                      </a:r>
                    </a:p>
                  </a:txBody>
                  <a:tcPr>
                    <a:solidFill>
                      <a:srgbClr val="002060"/>
                    </a:solidFill>
                  </a:tcPr>
                </a:tc>
                <a:tc>
                  <a:txBody>
                    <a:bodyPr/>
                    <a:lstStyle/>
                    <a:p>
                      <a:pPr algn="ctr"/>
                      <a:r>
                        <a:rPr lang="en-IN" sz="1800" b="1" u="sng" dirty="0">
                          <a:solidFill>
                            <a:schemeClr val="bg1"/>
                          </a:solidFill>
                          <a:latin typeface="Garamond" pitchFamily="18" charset="0"/>
                        </a:rPr>
                        <a:t>Scenario 1</a:t>
                      </a:r>
                    </a:p>
                  </a:txBody>
                  <a:tcPr>
                    <a:solidFill>
                      <a:srgbClr val="002060"/>
                    </a:solidFill>
                  </a:tcPr>
                </a:tc>
                <a:tc>
                  <a:txBody>
                    <a:bodyPr/>
                    <a:lstStyle/>
                    <a:p>
                      <a:pPr algn="ctr"/>
                      <a:r>
                        <a:rPr lang="en-IN" sz="1800" b="1" u="sng" dirty="0">
                          <a:solidFill>
                            <a:schemeClr val="bg1"/>
                          </a:solidFill>
                          <a:latin typeface="Garamond" pitchFamily="18" charset="0"/>
                        </a:rPr>
                        <a:t>Scenario 2</a:t>
                      </a:r>
                    </a:p>
                  </a:txBody>
                  <a:tcPr>
                    <a:solidFill>
                      <a:srgbClr val="002060"/>
                    </a:solidFill>
                  </a:tcPr>
                </a:tc>
                <a:tc>
                  <a:txBody>
                    <a:bodyPr/>
                    <a:lstStyle/>
                    <a:p>
                      <a:pPr algn="ctr"/>
                      <a:r>
                        <a:rPr lang="en-IN" sz="1800" b="1" u="sng" dirty="0">
                          <a:solidFill>
                            <a:schemeClr val="bg1"/>
                          </a:solidFill>
                          <a:latin typeface="Garamond" pitchFamily="18" charset="0"/>
                        </a:rPr>
                        <a:t>Scenario 3</a:t>
                      </a:r>
                    </a:p>
                  </a:txBody>
                  <a:tcPr>
                    <a:solidFill>
                      <a:srgbClr val="002060"/>
                    </a:solidFill>
                  </a:tcPr>
                </a:tc>
                <a:tc>
                  <a:txBody>
                    <a:bodyPr/>
                    <a:lstStyle/>
                    <a:p>
                      <a:pPr algn="ctr"/>
                      <a:r>
                        <a:rPr lang="en-IN" sz="1800" b="1" u="sng" dirty="0">
                          <a:solidFill>
                            <a:schemeClr val="bg1"/>
                          </a:solidFill>
                          <a:latin typeface="Garamond" pitchFamily="18" charset="0"/>
                        </a:rPr>
                        <a:t>Scenario 4</a:t>
                      </a:r>
                    </a:p>
                  </a:txBody>
                  <a:tcPr>
                    <a:solidFill>
                      <a:srgbClr val="002060"/>
                    </a:solidFill>
                  </a:tcPr>
                </a:tc>
                <a:extLst>
                  <a:ext uri="{0D108BD9-81ED-4DB2-BD59-A6C34878D82A}">
                    <a16:rowId xmlns:a16="http://schemas.microsoft.com/office/drawing/2014/main" xmlns="" val="3905170994"/>
                  </a:ext>
                </a:extLst>
              </a:tr>
              <a:tr h="332248">
                <a:tc>
                  <a:txBody>
                    <a:bodyPr/>
                    <a:lstStyle/>
                    <a:p>
                      <a:r>
                        <a:rPr lang="en-IN" sz="1600" b="1" dirty="0">
                          <a:solidFill>
                            <a:schemeClr val="bg1"/>
                          </a:solidFill>
                          <a:latin typeface="Garamond" pitchFamily="18" charset="0"/>
                        </a:rPr>
                        <a:t>Sale Consideration</a:t>
                      </a:r>
                    </a:p>
                  </a:txBody>
                  <a:tcPr>
                    <a:solidFill>
                      <a:srgbClr val="002060"/>
                    </a:solidFill>
                  </a:tcPr>
                </a:tc>
                <a:tc>
                  <a:txBody>
                    <a:bodyPr/>
                    <a:lstStyle/>
                    <a:p>
                      <a:pPr algn="r"/>
                      <a:r>
                        <a:rPr lang="en-IN" sz="1800" b="1" dirty="0">
                          <a:solidFill>
                            <a:schemeClr val="bg1"/>
                          </a:solidFill>
                          <a:latin typeface="Garamond" pitchFamily="18" charset="0"/>
                        </a:rPr>
                        <a:t>250</a:t>
                      </a:r>
                    </a:p>
                  </a:txBody>
                  <a:tcPr>
                    <a:solidFill>
                      <a:srgbClr val="002060"/>
                    </a:solidFill>
                  </a:tcPr>
                </a:tc>
                <a:tc>
                  <a:txBody>
                    <a:bodyPr/>
                    <a:lstStyle/>
                    <a:p>
                      <a:pPr algn="r"/>
                      <a:r>
                        <a:rPr lang="en-IN" sz="1800" b="1" dirty="0">
                          <a:solidFill>
                            <a:schemeClr val="bg1"/>
                          </a:solidFill>
                          <a:latin typeface="Garamond" pitchFamily="18" charset="0"/>
                        </a:rPr>
                        <a:t>150</a:t>
                      </a:r>
                    </a:p>
                  </a:txBody>
                  <a:tcPr>
                    <a:solidFill>
                      <a:srgbClr val="002060"/>
                    </a:solidFill>
                  </a:tcPr>
                </a:tc>
                <a:tc>
                  <a:txBody>
                    <a:bodyPr/>
                    <a:lstStyle/>
                    <a:p>
                      <a:pPr algn="r"/>
                      <a:r>
                        <a:rPr lang="en-IN" sz="1800" b="1" dirty="0">
                          <a:solidFill>
                            <a:schemeClr val="bg1"/>
                          </a:solidFill>
                          <a:latin typeface="Garamond" pitchFamily="18" charset="0"/>
                        </a:rPr>
                        <a:t>250</a:t>
                      </a:r>
                    </a:p>
                  </a:txBody>
                  <a:tcPr>
                    <a:solidFill>
                      <a:srgbClr val="002060"/>
                    </a:solidFill>
                  </a:tcPr>
                </a:tc>
                <a:tc>
                  <a:txBody>
                    <a:bodyPr/>
                    <a:lstStyle/>
                    <a:p>
                      <a:pPr algn="r"/>
                      <a:r>
                        <a:rPr lang="en-IN" sz="1800" b="1" dirty="0">
                          <a:solidFill>
                            <a:schemeClr val="bg1"/>
                          </a:solidFill>
                          <a:latin typeface="Garamond" pitchFamily="18" charset="0"/>
                        </a:rPr>
                        <a:t>50</a:t>
                      </a:r>
                    </a:p>
                  </a:txBody>
                  <a:tcPr>
                    <a:solidFill>
                      <a:srgbClr val="002060"/>
                    </a:solidFill>
                  </a:tcPr>
                </a:tc>
                <a:extLst>
                  <a:ext uri="{0D108BD9-81ED-4DB2-BD59-A6C34878D82A}">
                    <a16:rowId xmlns:a16="http://schemas.microsoft.com/office/drawing/2014/main" xmlns="" val="904612149"/>
                  </a:ext>
                </a:extLst>
              </a:tr>
              <a:tr h="332248">
                <a:tc>
                  <a:txBody>
                    <a:bodyPr/>
                    <a:lstStyle/>
                    <a:p>
                      <a:r>
                        <a:rPr lang="en-IN" sz="1600" b="1" dirty="0">
                          <a:solidFill>
                            <a:schemeClr val="bg1"/>
                          </a:solidFill>
                          <a:latin typeface="Garamond" pitchFamily="18" charset="0"/>
                        </a:rPr>
                        <a:t>Cost of Acquisition</a:t>
                      </a:r>
                    </a:p>
                  </a:txBody>
                  <a:tcPr>
                    <a:solidFill>
                      <a:srgbClr val="002060"/>
                    </a:solidFill>
                  </a:tcPr>
                </a:tc>
                <a:tc>
                  <a:txBody>
                    <a:bodyPr/>
                    <a:lstStyle/>
                    <a:p>
                      <a:pPr algn="r"/>
                      <a:r>
                        <a:rPr lang="en-IN" sz="1800" b="1" dirty="0">
                          <a:solidFill>
                            <a:schemeClr val="bg1"/>
                          </a:solidFill>
                          <a:latin typeface="Garamond" pitchFamily="18" charset="0"/>
                        </a:rPr>
                        <a:t>200</a:t>
                      </a:r>
                    </a:p>
                  </a:txBody>
                  <a:tcPr>
                    <a:solidFill>
                      <a:srgbClr val="002060"/>
                    </a:solidFill>
                  </a:tcPr>
                </a:tc>
                <a:tc>
                  <a:txBody>
                    <a:bodyPr/>
                    <a:lstStyle/>
                    <a:p>
                      <a:pPr algn="r"/>
                      <a:r>
                        <a:rPr lang="en-IN" sz="1800" b="1" dirty="0">
                          <a:solidFill>
                            <a:schemeClr val="bg1"/>
                          </a:solidFill>
                          <a:latin typeface="Garamond" pitchFamily="18" charset="0"/>
                        </a:rPr>
                        <a:t>150</a:t>
                      </a:r>
                    </a:p>
                  </a:txBody>
                  <a:tcPr>
                    <a:solidFill>
                      <a:srgbClr val="002060"/>
                    </a:solidFill>
                  </a:tcPr>
                </a:tc>
                <a:tc>
                  <a:txBody>
                    <a:bodyPr/>
                    <a:lstStyle/>
                    <a:p>
                      <a:pPr algn="r"/>
                      <a:r>
                        <a:rPr lang="en-IN" sz="1800" b="1" dirty="0">
                          <a:solidFill>
                            <a:schemeClr val="bg1"/>
                          </a:solidFill>
                          <a:latin typeface="Garamond" pitchFamily="18" charset="0"/>
                        </a:rPr>
                        <a:t>100</a:t>
                      </a:r>
                    </a:p>
                  </a:txBody>
                  <a:tcPr>
                    <a:solidFill>
                      <a:srgbClr val="002060"/>
                    </a:solidFill>
                  </a:tcPr>
                </a:tc>
                <a:tc>
                  <a:txBody>
                    <a:bodyPr/>
                    <a:lstStyle/>
                    <a:p>
                      <a:pPr algn="r"/>
                      <a:r>
                        <a:rPr lang="en-IN" sz="1800" b="1" dirty="0">
                          <a:solidFill>
                            <a:schemeClr val="bg1"/>
                          </a:solidFill>
                          <a:latin typeface="Garamond" pitchFamily="18" charset="0"/>
                        </a:rPr>
                        <a:t>100</a:t>
                      </a:r>
                    </a:p>
                  </a:txBody>
                  <a:tcPr>
                    <a:solidFill>
                      <a:srgbClr val="002060"/>
                    </a:solidFill>
                  </a:tcPr>
                </a:tc>
                <a:extLst>
                  <a:ext uri="{0D108BD9-81ED-4DB2-BD59-A6C34878D82A}">
                    <a16:rowId xmlns:a16="http://schemas.microsoft.com/office/drawing/2014/main" xmlns="" val="1057507936"/>
                  </a:ext>
                </a:extLst>
              </a:tr>
              <a:tr h="332248">
                <a:tc>
                  <a:txBody>
                    <a:bodyPr/>
                    <a:lstStyle/>
                    <a:p>
                      <a:r>
                        <a:rPr lang="en-IN" sz="1600" b="1" dirty="0">
                          <a:solidFill>
                            <a:schemeClr val="bg1"/>
                          </a:solidFill>
                          <a:latin typeface="Garamond" pitchFamily="18" charset="0"/>
                        </a:rPr>
                        <a:t>Higher of A &amp; B</a:t>
                      </a:r>
                    </a:p>
                  </a:txBody>
                  <a:tcPr>
                    <a:solidFill>
                      <a:srgbClr val="002060"/>
                    </a:solidFill>
                  </a:tcPr>
                </a:tc>
                <a:tc>
                  <a:txBody>
                    <a:bodyPr/>
                    <a:lstStyle/>
                    <a:p>
                      <a:pPr algn="r"/>
                      <a:endParaRPr lang="en-IN" sz="1800" b="1" dirty="0">
                        <a:solidFill>
                          <a:schemeClr val="bg1"/>
                        </a:solidFill>
                        <a:latin typeface="Garamond" pitchFamily="18" charset="0"/>
                      </a:endParaRPr>
                    </a:p>
                  </a:txBody>
                  <a:tcPr>
                    <a:solidFill>
                      <a:srgbClr val="002060"/>
                    </a:solidFill>
                  </a:tcPr>
                </a:tc>
                <a:tc>
                  <a:txBody>
                    <a:bodyPr/>
                    <a:lstStyle/>
                    <a:p>
                      <a:pPr algn="r"/>
                      <a:endParaRPr lang="en-IN" sz="1800" b="1" dirty="0">
                        <a:solidFill>
                          <a:schemeClr val="bg1"/>
                        </a:solidFill>
                        <a:latin typeface="Garamond" pitchFamily="18" charset="0"/>
                      </a:endParaRPr>
                    </a:p>
                  </a:txBody>
                  <a:tcPr>
                    <a:solidFill>
                      <a:srgbClr val="002060"/>
                    </a:solidFill>
                  </a:tcPr>
                </a:tc>
                <a:tc>
                  <a:txBody>
                    <a:bodyPr/>
                    <a:lstStyle/>
                    <a:p>
                      <a:pPr algn="r"/>
                      <a:endParaRPr lang="en-IN" sz="1800" b="1" dirty="0">
                        <a:solidFill>
                          <a:schemeClr val="bg1"/>
                        </a:solidFill>
                        <a:latin typeface="Garamond" pitchFamily="18" charset="0"/>
                      </a:endParaRPr>
                    </a:p>
                  </a:txBody>
                  <a:tcPr>
                    <a:solidFill>
                      <a:srgbClr val="002060"/>
                    </a:solidFill>
                  </a:tcPr>
                </a:tc>
                <a:tc>
                  <a:txBody>
                    <a:bodyPr/>
                    <a:lstStyle/>
                    <a:p>
                      <a:pPr algn="r"/>
                      <a:endParaRPr lang="en-IN" sz="1800" b="1" dirty="0">
                        <a:solidFill>
                          <a:schemeClr val="bg1"/>
                        </a:solidFill>
                        <a:latin typeface="Garamond" pitchFamily="18" charset="0"/>
                      </a:endParaRPr>
                    </a:p>
                  </a:txBody>
                  <a:tcPr>
                    <a:solidFill>
                      <a:srgbClr val="002060"/>
                    </a:solidFill>
                  </a:tcPr>
                </a:tc>
                <a:extLst>
                  <a:ext uri="{0D108BD9-81ED-4DB2-BD59-A6C34878D82A}">
                    <a16:rowId xmlns:a16="http://schemas.microsoft.com/office/drawing/2014/main" xmlns="" val="2921872348"/>
                  </a:ext>
                </a:extLst>
              </a:tr>
              <a:tr h="332248">
                <a:tc>
                  <a:txBody>
                    <a:bodyPr/>
                    <a:lstStyle/>
                    <a:p>
                      <a:r>
                        <a:rPr lang="en-IN" sz="1600" b="1" dirty="0">
                          <a:solidFill>
                            <a:schemeClr val="bg1"/>
                          </a:solidFill>
                          <a:latin typeface="Garamond" pitchFamily="18" charset="0"/>
                        </a:rPr>
                        <a:t>A – Actual Cost</a:t>
                      </a:r>
                    </a:p>
                  </a:txBody>
                  <a:tcPr>
                    <a:solidFill>
                      <a:srgbClr val="002060"/>
                    </a:solidFill>
                  </a:tcPr>
                </a:tc>
                <a:tc>
                  <a:txBody>
                    <a:bodyPr/>
                    <a:lstStyle/>
                    <a:p>
                      <a:pPr algn="r"/>
                      <a:r>
                        <a:rPr lang="en-IN" sz="1800" b="1" dirty="0">
                          <a:solidFill>
                            <a:schemeClr val="bg1"/>
                          </a:solidFill>
                          <a:latin typeface="Garamond" pitchFamily="18" charset="0"/>
                        </a:rPr>
                        <a:t>100</a:t>
                      </a:r>
                    </a:p>
                  </a:txBody>
                  <a:tcPr>
                    <a:solidFill>
                      <a:srgbClr val="002060"/>
                    </a:solidFill>
                  </a:tcPr>
                </a:tc>
                <a:tc>
                  <a:txBody>
                    <a:bodyPr/>
                    <a:lstStyle/>
                    <a:p>
                      <a:pPr algn="r"/>
                      <a:r>
                        <a:rPr lang="en-IN" sz="1800" b="1" dirty="0">
                          <a:solidFill>
                            <a:schemeClr val="bg1"/>
                          </a:solidFill>
                          <a:latin typeface="Garamond" pitchFamily="18" charset="0"/>
                        </a:rPr>
                        <a:t>100</a:t>
                      </a:r>
                    </a:p>
                  </a:txBody>
                  <a:tcPr>
                    <a:solidFill>
                      <a:srgbClr val="002060"/>
                    </a:solidFill>
                  </a:tcPr>
                </a:tc>
                <a:tc>
                  <a:txBody>
                    <a:bodyPr/>
                    <a:lstStyle/>
                    <a:p>
                      <a:pPr algn="r"/>
                      <a:r>
                        <a:rPr lang="en-IN" sz="1800" b="1" dirty="0">
                          <a:solidFill>
                            <a:schemeClr val="bg1"/>
                          </a:solidFill>
                          <a:latin typeface="Garamond" pitchFamily="18" charset="0"/>
                        </a:rPr>
                        <a:t>100</a:t>
                      </a:r>
                    </a:p>
                  </a:txBody>
                  <a:tcPr>
                    <a:solidFill>
                      <a:srgbClr val="002060"/>
                    </a:solidFill>
                  </a:tcPr>
                </a:tc>
                <a:tc>
                  <a:txBody>
                    <a:bodyPr/>
                    <a:lstStyle/>
                    <a:p>
                      <a:pPr algn="r"/>
                      <a:r>
                        <a:rPr lang="en-IN" sz="1800" b="1" dirty="0">
                          <a:solidFill>
                            <a:schemeClr val="bg1"/>
                          </a:solidFill>
                          <a:latin typeface="Garamond" pitchFamily="18" charset="0"/>
                        </a:rPr>
                        <a:t>100</a:t>
                      </a:r>
                    </a:p>
                  </a:txBody>
                  <a:tcPr>
                    <a:solidFill>
                      <a:srgbClr val="002060"/>
                    </a:solidFill>
                  </a:tcPr>
                </a:tc>
                <a:extLst>
                  <a:ext uri="{0D108BD9-81ED-4DB2-BD59-A6C34878D82A}">
                    <a16:rowId xmlns:a16="http://schemas.microsoft.com/office/drawing/2014/main" xmlns="" val="2296167812"/>
                  </a:ext>
                </a:extLst>
              </a:tr>
              <a:tr h="332248">
                <a:tc>
                  <a:txBody>
                    <a:bodyPr/>
                    <a:lstStyle/>
                    <a:p>
                      <a:r>
                        <a:rPr lang="en-IN" sz="1600" b="1" dirty="0">
                          <a:solidFill>
                            <a:schemeClr val="bg1"/>
                          </a:solidFill>
                          <a:latin typeface="Garamond" pitchFamily="18" charset="0"/>
                        </a:rPr>
                        <a:t>B (Lower of i &amp; ii)</a:t>
                      </a:r>
                    </a:p>
                  </a:txBody>
                  <a:tcPr>
                    <a:solidFill>
                      <a:srgbClr val="002060"/>
                    </a:solidFill>
                  </a:tcPr>
                </a:tc>
                <a:tc>
                  <a:txBody>
                    <a:bodyPr/>
                    <a:lstStyle/>
                    <a:p>
                      <a:pPr algn="r"/>
                      <a:r>
                        <a:rPr lang="en-IN" sz="1800" b="1" dirty="0">
                          <a:solidFill>
                            <a:schemeClr val="bg1"/>
                          </a:solidFill>
                          <a:latin typeface="Garamond" pitchFamily="18" charset="0"/>
                        </a:rPr>
                        <a:t>200</a:t>
                      </a:r>
                    </a:p>
                  </a:txBody>
                  <a:tcPr>
                    <a:solidFill>
                      <a:srgbClr val="002060"/>
                    </a:solidFill>
                  </a:tcPr>
                </a:tc>
                <a:tc>
                  <a:txBody>
                    <a:bodyPr/>
                    <a:lstStyle/>
                    <a:p>
                      <a:pPr algn="r"/>
                      <a:r>
                        <a:rPr lang="en-IN" sz="1800" b="1" dirty="0">
                          <a:solidFill>
                            <a:schemeClr val="bg1"/>
                          </a:solidFill>
                          <a:latin typeface="Garamond" pitchFamily="18" charset="0"/>
                        </a:rPr>
                        <a:t>150</a:t>
                      </a:r>
                    </a:p>
                  </a:txBody>
                  <a:tcPr>
                    <a:solidFill>
                      <a:srgbClr val="002060"/>
                    </a:solidFill>
                  </a:tcPr>
                </a:tc>
                <a:tc>
                  <a:txBody>
                    <a:bodyPr/>
                    <a:lstStyle/>
                    <a:p>
                      <a:pPr algn="r"/>
                      <a:r>
                        <a:rPr lang="en-IN" sz="1800" b="1" dirty="0">
                          <a:solidFill>
                            <a:schemeClr val="bg1"/>
                          </a:solidFill>
                          <a:latin typeface="Garamond" pitchFamily="18" charset="0"/>
                        </a:rPr>
                        <a:t>50</a:t>
                      </a:r>
                    </a:p>
                  </a:txBody>
                  <a:tcPr>
                    <a:solidFill>
                      <a:srgbClr val="002060"/>
                    </a:solidFill>
                  </a:tcPr>
                </a:tc>
                <a:tc>
                  <a:txBody>
                    <a:bodyPr/>
                    <a:lstStyle/>
                    <a:p>
                      <a:pPr algn="r"/>
                      <a:r>
                        <a:rPr lang="en-IN" sz="1800" b="1" dirty="0">
                          <a:solidFill>
                            <a:schemeClr val="bg1"/>
                          </a:solidFill>
                          <a:latin typeface="Garamond" pitchFamily="18" charset="0"/>
                        </a:rPr>
                        <a:t>50</a:t>
                      </a:r>
                    </a:p>
                  </a:txBody>
                  <a:tcPr>
                    <a:solidFill>
                      <a:srgbClr val="002060"/>
                    </a:solidFill>
                  </a:tcPr>
                </a:tc>
                <a:extLst>
                  <a:ext uri="{0D108BD9-81ED-4DB2-BD59-A6C34878D82A}">
                    <a16:rowId xmlns:a16="http://schemas.microsoft.com/office/drawing/2014/main" xmlns="" val="822117364"/>
                  </a:ext>
                </a:extLst>
              </a:tr>
              <a:tr h="332248">
                <a:tc>
                  <a:txBody>
                    <a:bodyPr/>
                    <a:lstStyle/>
                    <a:p>
                      <a:r>
                        <a:rPr lang="en-IN" sz="1600" b="1" dirty="0">
                          <a:solidFill>
                            <a:schemeClr val="bg1"/>
                          </a:solidFill>
                          <a:latin typeface="Garamond" pitchFamily="18" charset="0"/>
                        </a:rPr>
                        <a:t>i – FMV</a:t>
                      </a:r>
                    </a:p>
                  </a:txBody>
                  <a:tcPr>
                    <a:solidFill>
                      <a:srgbClr val="002060"/>
                    </a:solidFill>
                  </a:tcPr>
                </a:tc>
                <a:tc>
                  <a:txBody>
                    <a:bodyPr/>
                    <a:lstStyle/>
                    <a:p>
                      <a:pPr algn="r"/>
                      <a:r>
                        <a:rPr lang="en-IN" sz="1800" b="1" dirty="0">
                          <a:solidFill>
                            <a:schemeClr val="bg1"/>
                          </a:solidFill>
                          <a:latin typeface="Garamond" pitchFamily="18" charset="0"/>
                        </a:rPr>
                        <a:t>200</a:t>
                      </a:r>
                    </a:p>
                  </a:txBody>
                  <a:tcPr>
                    <a:solidFill>
                      <a:srgbClr val="002060"/>
                    </a:solidFill>
                  </a:tcPr>
                </a:tc>
                <a:tc>
                  <a:txBody>
                    <a:bodyPr/>
                    <a:lstStyle/>
                    <a:p>
                      <a:pPr algn="r"/>
                      <a:r>
                        <a:rPr lang="en-IN" sz="1800" b="1" dirty="0">
                          <a:solidFill>
                            <a:schemeClr val="bg1"/>
                          </a:solidFill>
                          <a:latin typeface="Garamond" pitchFamily="18" charset="0"/>
                        </a:rPr>
                        <a:t>200</a:t>
                      </a:r>
                    </a:p>
                  </a:txBody>
                  <a:tcPr>
                    <a:solidFill>
                      <a:srgbClr val="002060"/>
                    </a:solidFill>
                  </a:tcPr>
                </a:tc>
                <a:tc>
                  <a:txBody>
                    <a:bodyPr/>
                    <a:lstStyle/>
                    <a:p>
                      <a:pPr algn="r"/>
                      <a:r>
                        <a:rPr lang="en-IN" sz="1800" b="1" dirty="0">
                          <a:solidFill>
                            <a:schemeClr val="bg1"/>
                          </a:solidFill>
                          <a:latin typeface="Garamond" pitchFamily="18" charset="0"/>
                        </a:rPr>
                        <a:t>50</a:t>
                      </a:r>
                    </a:p>
                  </a:txBody>
                  <a:tcPr>
                    <a:solidFill>
                      <a:srgbClr val="002060"/>
                    </a:solidFill>
                  </a:tcPr>
                </a:tc>
                <a:tc>
                  <a:txBody>
                    <a:bodyPr/>
                    <a:lstStyle/>
                    <a:p>
                      <a:pPr algn="r"/>
                      <a:r>
                        <a:rPr lang="en-IN" sz="1800" b="1" dirty="0">
                          <a:solidFill>
                            <a:schemeClr val="bg1"/>
                          </a:solidFill>
                          <a:latin typeface="Garamond" pitchFamily="18" charset="0"/>
                        </a:rPr>
                        <a:t>200</a:t>
                      </a:r>
                    </a:p>
                  </a:txBody>
                  <a:tcPr>
                    <a:solidFill>
                      <a:srgbClr val="002060"/>
                    </a:solidFill>
                  </a:tcPr>
                </a:tc>
                <a:extLst>
                  <a:ext uri="{0D108BD9-81ED-4DB2-BD59-A6C34878D82A}">
                    <a16:rowId xmlns:a16="http://schemas.microsoft.com/office/drawing/2014/main" xmlns="" val="1521085479"/>
                  </a:ext>
                </a:extLst>
              </a:tr>
              <a:tr h="332248">
                <a:tc>
                  <a:txBody>
                    <a:bodyPr/>
                    <a:lstStyle/>
                    <a:p>
                      <a:r>
                        <a:rPr lang="en-IN" sz="1600" b="1" dirty="0">
                          <a:solidFill>
                            <a:schemeClr val="bg1"/>
                          </a:solidFill>
                          <a:latin typeface="Garamond" pitchFamily="18" charset="0"/>
                        </a:rPr>
                        <a:t>ii – Sale Consideration</a:t>
                      </a:r>
                    </a:p>
                  </a:txBody>
                  <a:tcPr>
                    <a:solidFill>
                      <a:srgbClr val="002060"/>
                    </a:solidFill>
                  </a:tcPr>
                </a:tc>
                <a:tc>
                  <a:txBody>
                    <a:bodyPr/>
                    <a:lstStyle/>
                    <a:p>
                      <a:pPr algn="r"/>
                      <a:r>
                        <a:rPr lang="en-IN" sz="1800" b="1" dirty="0">
                          <a:solidFill>
                            <a:schemeClr val="bg1"/>
                          </a:solidFill>
                          <a:latin typeface="Garamond" pitchFamily="18" charset="0"/>
                        </a:rPr>
                        <a:t>250</a:t>
                      </a:r>
                    </a:p>
                  </a:txBody>
                  <a:tcPr>
                    <a:solidFill>
                      <a:srgbClr val="002060"/>
                    </a:solidFill>
                  </a:tcPr>
                </a:tc>
                <a:tc>
                  <a:txBody>
                    <a:bodyPr/>
                    <a:lstStyle/>
                    <a:p>
                      <a:pPr algn="r"/>
                      <a:r>
                        <a:rPr lang="en-IN" sz="1800" b="1" dirty="0">
                          <a:solidFill>
                            <a:schemeClr val="bg1"/>
                          </a:solidFill>
                          <a:latin typeface="Garamond" pitchFamily="18" charset="0"/>
                        </a:rPr>
                        <a:t>150</a:t>
                      </a:r>
                    </a:p>
                  </a:txBody>
                  <a:tcPr>
                    <a:solidFill>
                      <a:srgbClr val="002060"/>
                    </a:solidFill>
                  </a:tcPr>
                </a:tc>
                <a:tc>
                  <a:txBody>
                    <a:bodyPr/>
                    <a:lstStyle/>
                    <a:p>
                      <a:pPr algn="r"/>
                      <a:r>
                        <a:rPr lang="en-IN" sz="1800" b="1" dirty="0">
                          <a:solidFill>
                            <a:schemeClr val="bg1"/>
                          </a:solidFill>
                          <a:latin typeface="Garamond" pitchFamily="18" charset="0"/>
                        </a:rPr>
                        <a:t>150</a:t>
                      </a:r>
                    </a:p>
                  </a:txBody>
                  <a:tcPr>
                    <a:solidFill>
                      <a:srgbClr val="002060"/>
                    </a:solidFill>
                  </a:tcPr>
                </a:tc>
                <a:tc>
                  <a:txBody>
                    <a:bodyPr/>
                    <a:lstStyle/>
                    <a:p>
                      <a:pPr algn="r"/>
                      <a:r>
                        <a:rPr lang="en-IN" sz="1800" b="1" dirty="0">
                          <a:solidFill>
                            <a:schemeClr val="bg1"/>
                          </a:solidFill>
                          <a:latin typeface="Garamond" pitchFamily="18" charset="0"/>
                        </a:rPr>
                        <a:t>50</a:t>
                      </a:r>
                    </a:p>
                  </a:txBody>
                  <a:tcPr>
                    <a:solidFill>
                      <a:srgbClr val="002060"/>
                    </a:solidFill>
                  </a:tcPr>
                </a:tc>
                <a:extLst>
                  <a:ext uri="{0D108BD9-81ED-4DB2-BD59-A6C34878D82A}">
                    <a16:rowId xmlns:a16="http://schemas.microsoft.com/office/drawing/2014/main" xmlns="" val="4018417793"/>
                  </a:ext>
                </a:extLst>
              </a:tr>
              <a:tr h="332248">
                <a:tc>
                  <a:txBody>
                    <a:bodyPr/>
                    <a:lstStyle/>
                    <a:p>
                      <a:r>
                        <a:rPr lang="en-IN" sz="1600" b="1" dirty="0">
                          <a:solidFill>
                            <a:schemeClr val="bg1"/>
                          </a:solidFill>
                          <a:latin typeface="Garamond" pitchFamily="18" charset="0"/>
                        </a:rPr>
                        <a:t>Capital Gain/ (loss)</a:t>
                      </a:r>
                    </a:p>
                  </a:txBody>
                  <a:tcPr>
                    <a:solidFill>
                      <a:srgbClr val="002060"/>
                    </a:solidFill>
                  </a:tcPr>
                </a:tc>
                <a:tc>
                  <a:txBody>
                    <a:bodyPr/>
                    <a:lstStyle/>
                    <a:p>
                      <a:pPr algn="r"/>
                      <a:r>
                        <a:rPr lang="en-IN" sz="1800" b="1" dirty="0">
                          <a:solidFill>
                            <a:schemeClr val="bg1"/>
                          </a:solidFill>
                          <a:latin typeface="Garamond" pitchFamily="18" charset="0"/>
                        </a:rPr>
                        <a:t>50</a:t>
                      </a:r>
                    </a:p>
                  </a:txBody>
                  <a:tcPr>
                    <a:solidFill>
                      <a:srgbClr val="002060"/>
                    </a:solidFill>
                  </a:tcPr>
                </a:tc>
                <a:tc>
                  <a:txBody>
                    <a:bodyPr/>
                    <a:lstStyle/>
                    <a:p>
                      <a:pPr algn="r"/>
                      <a:r>
                        <a:rPr lang="en-IN" sz="1800" b="1" dirty="0">
                          <a:solidFill>
                            <a:schemeClr val="bg1"/>
                          </a:solidFill>
                          <a:latin typeface="Garamond" pitchFamily="18" charset="0"/>
                        </a:rPr>
                        <a:t>-</a:t>
                      </a:r>
                    </a:p>
                  </a:txBody>
                  <a:tcPr>
                    <a:solidFill>
                      <a:srgbClr val="002060"/>
                    </a:solidFill>
                  </a:tcPr>
                </a:tc>
                <a:tc>
                  <a:txBody>
                    <a:bodyPr/>
                    <a:lstStyle/>
                    <a:p>
                      <a:pPr algn="r"/>
                      <a:r>
                        <a:rPr lang="en-IN" sz="1800" b="1" dirty="0">
                          <a:solidFill>
                            <a:schemeClr val="bg1"/>
                          </a:solidFill>
                          <a:latin typeface="Garamond" pitchFamily="18" charset="0"/>
                        </a:rPr>
                        <a:t>150</a:t>
                      </a:r>
                    </a:p>
                  </a:txBody>
                  <a:tcPr>
                    <a:solidFill>
                      <a:srgbClr val="002060"/>
                    </a:solidFill>
                  </a:tcPr>
                </a:tc>
                <a:tc>
                  <a:txBody>
                    <a:bodyPr/>
                    <a:lstStyle/>
                    <a:p>
                      <a:pPr algn="r"/>
                      <a:r>
                        <a:rPr lang="en-IN" sz="1800" b="1" dirty="0">
                          <a:solidFill>
                            <a:schemeClr val="bg1"/>
                          </a:solidFill>
                          <a:latin typeface="Garamond" pitchFamily="18" charset="0"/>
                        </a:rPr>
                        <a:t>(50)</a:t>
                      </a:r>
                    </a:p>
                  </a:txBody>
                  <a:tcPr>
                    <a:solidFill>
                      <a:srgbClr val="002060"/>
                    </a:solidFill>
                  </a:tcPr>
                </a:tc>
                <a:extLst>
                  <a:ext uri="{0D108BD9-81ED-4DB2-BD59-A6C34878D82A}">
                    <a16:rowId xmlns:a16="http://schemas.microsoft.com/office/drawing/2014/main" xmlns="" val="1085808991"/>
                  </a:ext>
                </a:extLst>
              </a:tr>
              <a:tr h="332248">
                <a:tc>
                  <a:txBody>
                    <a:bodyPr/>
                    <a:lstStyle/>
                    <a:p>
                      <a:endParaRPr lang="en-IN" sz="1600" b="1" dirty="0">
                        <a:solidFill>
                          <a:schemeClr val="bg1"/>
                        </a:solidFill>
                        <a:latin typeface="Garamond" pitchFamily="18" charset="0"/>
                      </a:endParaRPr>
                    </a:p>
                  </a:txBody>
                  <a:tcPr>
                    <a:solidFill>
                      <a:srgbClr val="002060"/>
                    </a:solidFill>
                  </a:tcPr>
                </a:tc>
                <a:tc>
                  <a:txBody>
                    <a:bodyPr/>
                    <a:lstStyle/>
                    <a:p>
                      <a:pPr algn="r"/>
                      <a:endParaRPr lang="en-IN" sz="1800" b="1" dirty="0">
                        <a:solidFill>
                          <a:schemeClr val="bg1"/>
                        </a:solidFill>
                        <a:latin typeface="Garamond" pitchFamily="18" charset="0"/>
                      </a:endParaRPr>
                    </a:p>
                  </a:txBody>
                  <a:tcPr>
                    <a:solidFill>
                      <a:srgbClr val="002060"/>
                    </a:solidFill>
                  </a:tcPr>
                </a:tc>
                <a:tc>
                  <a:txBody>
                    <a:bodyPr/>
                    <a:lstStyle/>
                    <a:p>
                      <a:pPr algn="r"/>
                      <a:endParaRPr lang="en-IN" sz="1800" b="1" dirty="0">
                        <a:solidFill>
                          <a:schemeClr val="bg1"/>
                        </a:solidFill>
                        <a:latin typeface="Garamond" pitchFamily="18" charset="0"/>
                      </a:endParaRPr>
                    </a:p>
                  </a:txBody>
                  <a:tcPr>
                    <a:solidFill>
                      <a:srgbClr val="002060"/>
                    </a:solidFill>
                  </a:tcPr>
                </a:tc>
                <a:tc>
                  <a:txBody>
                    <a:bodyPr/>
                    <a:lstStyle/>
                    <a:p>
                      <a:pPr algn="r"/>
                      <a:endParaRPr lang="en-IN" sz="1800" b="1" dirty="0">
                        <a:solidFill>
                          <a:schemeClr val="bg1"/>
                        </a:solidFill>
                        <a:latin typeface="Garamond" pitchFamily="18" charset="0"/>
                      </a:endParaRPr>
                    </a:p>
                  </a:txBody>
                  <a:tcPr>
                    <a:solidFill>
                      <a:srgbClr val="002060"/>
                    </a:solidFill>
                  </a:tcPr>
                </a:tc>
                <a:tc>
                  <a:txBody>
                    <a:bodyPr/>
                    <a:lstStyle/>
                    <a:p>
                      <a:pPr algn="r"/>
                      <a:endParaRPr lang="en-IN" sz="1800" b="1" dirty="0">
                        <a:solidFill>
                          <a:schemeClr val="bg1"/>
                        </a:solidFill>
                        <a:latin typeface="Garamond" pitchFamily="18" charset="0"/>
                      </a:endParaRPr>
                    </a:p>
                  </a:txBody>
                  <a:tcPr>
                    <a:solidFill>
                      <a:srgbClr val="002060"/>
                    </a:solidFill>
                  </a:tcPr>
                </a:tc>
                <a:extLst>
                  <a:ext uri="{0D108BD9-81ED-4DB2-BD59-A6C34878D82A}">
                    <a16:rowId xmlns:a16="http://schemas.microsoft.com/office/drawing/2014/main" xmlns="" val="860540193"/>
                  </a:ext>
                </a:extLst>
              </a:tr>
              <a:tr h="332248">
                <a:tc>
                  <a:txBody>
                    <a:bodyPr/>
                    <a:lstStyle/>
                    <a:p>
                      <a:r>
                        <a:rPr lang="en-IN" sz="1600" b="1" dirty="0">
                          <a:solidFill>
                            <a:srgbClr val="FF0000"/>
                          </a:solidFill>
                          <a:latin typeface="Garamond" pitchFamily="18" charset="0"/>
                        </a:rPr>
                        <a:t>If only FMV is considered</a:t>
                      </a:r>
                    </a:p>
                  </a:txBody>
                  <a:tcPr>
                    <a:solidFill>
                      <a:schemeClr val="tx2">
                        <a:lumMod val="20000"/>
                        <a:lumOff val="80000"/>
                      </a:schemeClr>
                    </a:solidFill>
                  </a:tcPr>
                </a:tc>
                <a:tc>
                  <a:txBody>
                    <a:bodyPr/>
                    <a:lstStyle/>
                    <a:p>
                      <a:pPr algn="r"/>
                      <a:endParaRPr lang="en-IN" sz="1800" b="1" dirty="0">
                        <a:solidFill>
                          <a:srgbClr val="FF0000"/>
                        </a:solidFill>
                        <a:latin typeface="Garamond" pitchFamily="18" charset="0"/>
                      </a:endParaRPr>
                    </a:p>
                  </a:txBody>
                  <a:tcPr>
                    <a:solidFill>
                      <a:schemeClr val="tx2">
                        <a:lumMod val="20000"/>
                        <a:lumOff val="80000"/>
                      </a:schemeClr>
                    </a:solidFill>
                  </a:tcPr>
                </a:tc>
                <a:tc>
                  <a:txBody>
                    <a:bodyPr/>
                    <a:lstStyle/>
                    <a:p>
                      <a:pPr algn="r"/>
                      <a:r>
                        <a:rPr lang="en-IN" sz="1800" b="1" dirty="0">
                          <a:solidFill>
                            <a:srgbClr val="FF0000"/>
                          </a:solidFill>
                          <a:latin typeface="Garamond" pitchFamily="18" charset="0"/>
                        </a:rPr>
                        <a:t>(50)</a:t>
                      </a:r>
                    </a:p>
                  </a:txBody>
                  <a:tcPr>
                    <a:solidFill>
                      <a:schemeClr val="tx2">
                        <a:lumMod val="20000"/>
                        <a:lumOff val="80000"/>
                      </a:schemeClr>
                    </a:solidFill>
                  </a:tcPr>
                </a:tc>
                <a:tc>
                  <a:txBody>
                    <a:bodyPr/>
                    <a:lstStyle/>
                    <a:p>
                      <a:pPr algn="r"/>
                      <a:r>
                        <a:rPr lang="en-IN" sz="1800" b="1" dirty="0">
                          <a:solidFill>
                            <a:srgbClr val="FF0000"/>
                          </a:solidFill>
                          <a:latin typeface="Garamond" pitchFamily="18" charset="0"/>
                        </a:rPr>
                        <a:t>200</a:t>
                      </a:r>
                    </a:p>
                  </a:txBody>
                  <a:tcPr>
                    <a:solidFill>
                      <a:schemeClr val="tx2">
                        <a:lumMod val="20000"/>
                        <a:lumOff val="80000"/>
                      </a:schemeClr>
                    </a:solidFill>
                  </a:tcPr>
                </a:tc>
                <a:tc>
                  <a:txBody>
                    <a:bodyPr/>
                    <a:lstStyle/>
                    <a:p>
                      <a:pPr algn="r"/>
                      <a:r>
                        <a:rPr lang="en-IN" sz="1800" b="1" dirty="0">
                          <a:solidFill>
                            <a:srgbClr val="FF0000"/>
                          </a:solidFill>
                          <a:latin typeface="Garamond" pitchFamily="18" charset="0"/>
                        </a:rPr>
                        <a:t>(150)</a:t>
                      </a:r>
                    </a:p>
                  </a:txBody>
                  <a:tcPr>
                    <a:solidFill>
                      <a:schemeClr val="tx2">
                        <a:lumMod val="20000"/>
                        <a:lumOff val="80000"/>
                      </a:schemeClr>
                    </a:solidFill>
                  </a:tcPr>
                </a:tc>
                <a:extLst>
                  <a:ext uri="{0D108BD9-81ED-4DB2-BD59-A6C34878D82A}">
                    <a16:rowId xmlns:a16="http://schemas.microsoft.com/office/drawing/2014/main" xmlns="" val="3227006673"/>
                  </a:ext>
                </a:extLst>
              </a:tr>
            </a:tbl>
          </a:graphicData>
        </a:graphic>
      </p:graphicFrame>
      <p:pic>
        <p:nvPicPr>
          <p:cNvPr id="6" name="Picture 5"/>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1BA3B09C-0E61-47A7-8A53-DB74685420E2}"/>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
        <p:nvSpPr>
          <p:cNvPr id="4" name="TextBox 3">
            <a:extLst>
              <a:ext uri="{FF2B5EF4-FFF2-40B4-BE49-F238E27FC236}">
                <a16:creationId xmlns:a16="http://schemas.microsoft.com/office/drawing/2014/main" xmlns="" id="{1BACBFD9-3BA6-4E68-8C11-F9924A7B3C7E}"/>
              </a:ext>
            </a:extLst>
          </p:cNvPr>
          <p:cNvSpPr txBox="1"/>
          <p:nvPr/>
        </p:nvSpPr>
        <p:spPr>
          <a:xfrm>
            <a:off x="7458500" y="1435100"/>
            <a:ext cx="1368000" cy="369332"/>
          </a:xfrm>
          <a:prstGeom prst="rect">
            <a:avLst/>
          </a:prstGeom>
          <a:noFill/>
        </p:spPr>
        <p:txBody>
          <a:bodyPr wrap="square" rtlCol="0">
            <a:spAutoFit/>
          </a:bodyPr>
          <a:lstStyle/>
          <a:p>
            <a:pPr algn="r"/>
            <a:r>
              <a:rPr lang="en-IN" b="1" dirty="0">
                <a:solidFill>
                  <a:srgbClr val="002060"/>
                </a:solidFill>
                <a:latin typeface="Garamond" panose="02020404030301010803" pitchFamily="18" charset="0"/>
              </a:rPr>
              <a:t>(INR lakhs)</a:t>
            </a:r>
          </a:p>
        </p:txBody>
      </p:sp>
      <p:sp>
        <p:nvSpPr>
          <p:cNvPr id="10" name="Title 1">
            <a:extLst>
              <a:ext uri="{FF2B5EF4-FFF2-40B4-BE49-F238E27FC236}">
                <a16:creationId xmlns:a16="http://schemas.microsoft.com/office/drawing/2014/main" xmlns="" id="{E5B4BBEE-049C-4040-82F0-50018D8E9276}"/>
              </a:ext>
            </a:extLst>
          </p:cNvPr>
          <p:cNvSpPr>
            <a:spLocks noGrp="1"/>
          </p:cNvSpPr>
          <p:nvPr>
            <p:ph type="title"/>
          </p:nvPr>
        </p:nvSpPr>
        <p:spPr>
          <a:xfrm>
            <a:off x="241300" y="285277"/>
            <a:ext cx="8676000" cy="1116000"/>
          </a:xfrm>
        </p:spPr>
        <p:txBody>
          <a:bodyPr>
            <a:noAutofit/>
          </a:bodyPr>
          <a:lstStyle/>
          <a:p>
            <a:r>
              <a:rPr lang="en-US" sz="4000" dirty="0">
                <a:solidFill>
                  <a:srgbClr val="4318FA"/>
                </a:solidFill>
                <a:latin typeface="Garamond" pitchFamily="18" charset="0"/>
              </a:rPr>
              <a:t>Taxation of Gains on Sale of Equity Shares</a:t>
            </a:r>
            <a:endParaRPr lang="en-IN" sz="4000" dirty="0"/>
          </a:p>
        </p:txBody>
      </p:sp>
    </p:spTree>
    <p:extLst>
      <p:ext uri="{BB962C8B-B14F-4D97-AF65-F5344CB8AC3E}">
        <p14:creationId xmlns:p14="http://schemas.microsoft.com/office/powerpoint/2010/main" xmlns="" val="75072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10" name="Title 1">
            <a:extLst>
              <a:ext uri="{FF2B5EF4-FFF2-40B4-BE49-F238E27FC236}">
                <a16:creationId xmlns:a16="http://schemas.microsoft.com/office/drawing/2014/main" xmlns="" id="{E5B4BBEE-049C-4040-82F0-50018D8E9276}"/>
              </a:ext>
            </a:extLst>
          </p:cNvPr>
          <p:cNvSpPr>
            <a:spLocks noGrp="1"/>
          </p:cNvSpPr>
          <p:nvPr>
            <p:ph type="title"/>
          </p:nvPr>
        </p:nvSpPr>
        <p:spPr>
          <a:xfrm>
            <a:off x="241300" y="285277"/>
            <a:ext cx="8676000" cy="1116000"/>
          </a:xfrm>
        </p:spPr>
        <p:txBody>
          <a:bodyPr>
            <a:noAutofit/>
          </a:bodyPr>
          <a:lstStyle/>
          <a:p>
            <a:r>
              <a:rPr lang="en-US" sz="4000" dirty="0">
                <a:solidFill>
                  <a:srgbClr val="4318FA"/>
                </a:solidFill>
                <a:latin typeface="Garamond" pitchFamily="18" charset="0"/>
              </a:rPr>
              <a:t>Taxation of Gains on Sale of Equity Shares</a:t>
            </a:r>
            <a:endParaRPr lang="en-IN" sz="4000" dirty="0"/>
          </a:p>
        </p:txBody>
      </p:sp>
      <p:sp>
        <p:nvSpPr>
          <p:cNvPr id="15" name="Oval Callout 14"/>
          <p:cNvSpPr/>
          <p:nvPr/>
        </p:nvSpPr>
        <p:spPr>
          <a:xfrm>
            <a:off x="1219200" y="1828800"/>
            <a:ext cx="1828800" cy="1371600"/>
          </a:xfrm>
          <a:prstGeom prst="wedgeEllipseCallout">
            <a:avLst>
              <a:gd name="adj1" fmla="val 67995"/>
              <a:gd name="adj2" fmla="val 97949"/>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Garamond" pitchFamily="18" charset="0"/>
              </a:rPr>
              <a:t>Bonus Shares</a:t>
            </a:r>
          </a:p>
        </p:txBody>
      </p:sp>
      <p:sp>
        <p:nvSpPr>
          <p:cNvPr id="16" name="Oval Callout 15"/>
          <p:cNvSpPr/>
          <p:nvPr/>
        </p:nvSpPr>
        <p:spPr>
          <a:xfrm>
            <a:off x="3505200" y="1828800"/>
            <a:ext cx="1828800" cy="1371600"/>
          </a:xfrm>
          <a:prstGeom prst="wedgeEllipseCallout">
            <a:avLst>
              <a:gd name="adj1" fmla="val -6471"/>
              <a:gd name="adj2" fmla="val 84087"/>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latin typeface="Garamond" pitchFamily="18" charset="0"/>
              </a:rPr>
              <a:t>Right Shares</a:t>
            </a:r>
          </a:p>
        </p:txBody>
      </p:sp>
      <p:sp>
        <p:nvSpPr>
          <p:cNvPr id="18" name="Oval Callout 17"/>
          <p:cNvSpPr/>
          <p:nvPr/>
        </p:nvSpPr>
        <p:spPr>
          <a:xfrm>
            <a:off x="5791200" y="1828800"/>
            <a:ext cx="1828800" cy="1371600"/>
          </a:xfrm>
          <a:prstGeom prst="wedgeEllipseCallout">
            <a:avLst>
              <a:gd name="adj1" fmla="val -66409"/>
              <a:gd name="adj2" fmla="val 98373"/>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latin typeface="Garamond" pitchFamily="18" charset="0"/>
              </a:rPr>
              <a:t>Non STT Shares</a:t>
            </a:r>
          </a:p>
        </p:txBody>
      </p:sp>
      <p:pic>
        <p:nvPicPr>
          <p:cNvPr id="11" name="Graphic 10" descr="Group">
            <a:extLst>
              <a:ext uri="{FF2B5EF4-FFF2-40B4-BE49-F238E27FC236}">
                <a16:creationId xmlns:a16="http://schemas.microsoft.com/office/drawing/2014/main" xmlns="" id="{0C0612D8-4767-4DB5-A64E-95702BBC3886}"/>
              </a:ext>
            </a:extLst>
          </p:cNvPr>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3297807" y="3311033"/>
            <a:ext cx="2329948" cy="2329948"/>
          </a:xfrm>
          <a:prstGeom prst="rect">
            <a:avLst/>
          </a:prstGeom>
          <a:scene3d>
            <a:camera prst="orthographicFront"/>
            <a:lightRig rig="threePt" dir="t"/>
          </a:scene3d>
          <a:sp3d>
            <a:bevelT/>
          </a:sp3d>
        </p:spPr>
      </p:pic>
      <p:sp>
        <p:nvSpPr>
          <p:cNvPr id="12" name="TextBox 11">
            <a:extLst>
              <a:ext uri="{FF2B5EF4-FFF2-40B4-BE49-F238E27FC236}">
                <a16:creationId xmlns:a16="http://schemas.microsoft.com/office/drawing/2014/main" xmlns="" id="{C4A5993A-DE74-4164-A3D1-084313674BFE}"/>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10" name="Title 1">
            <a:extLst>
              <a:ext uri="{FF2B5EF4-FFF2-40B4-BE49-F238E27FC236}">
                <a16:creationId xmlns:a16="http://schemas.microsoft.com/office/drawing/2014/main" xmlns="" id="{E5B4BBEE-049C-4040-82F0-50018D8E9276}"/>
              </a:ext>
            </a:extLst>
          </p:cNvPr>
          <p:cNvSpPr>
            <a:spLocks noGrp="1"/>
          </p:cNvSpPr>
          <p:nvPr>
            <p:ph type="title"/>
          </p:nvPr>
        </p:nvSpPr>
        <p:spPr>
          <a:xfrm>
            <a:off x="241300" y="285277"/>
            <a:ext cx="8676000" cy="1116000"/>
          </a:xfrm>
        </p:spPr>
        <p:txBody>
          <a:bodyPr>
            <a:noAutofit/>
          </a:bodyPr>
          <a:lstStyle/>
          <a:p>
            <a:r>
              <a:rPr lang="en-US" sz="4000" dirty="0">
                <a:solidFill>
                  <a:srgbClr val="4318FA"/>
                </a:solidFill>
                <a:latin typeface="Garamond" pitchFamily="18" charset="0"/>
              </a:rPr>
              <a:t>Taxation of Gains on Sale of Equity Shares</a:t>
            </a:r>
            <a:endParaRPr lang="en-IN" sz="4000" dirty="0"/>
          </a:p>
        </p:txBody>
      </p:sp>
      <p:sp>
        <p:nvSpPr>
          <p:cNvPr id="9" name="Lightning Bolt 8">
            <a:extLst>
              <a:ext uri="{FF2B5EF4-FFF2-40B4-BE49-F238E27FC236}">
                <a16:creationId xmlns:a16="http://schemas.microsoft.com/office/drawing/2014/main" xmlns="" id="{19B22F68-9E04-40E4-8FB8-A10CA28D4308}"/>
              </a:ext>
            </a:extLst>
          </p:cNvPr>
          <p:cNvSpPr/>
          <p:nvPr/>
        </p:nvSpPr>
        <p:spPr>
          <a:xfrm>
            <a:off x="992233" y="1447800"/>
            <a:ext cx="702262" cy="735962"/>
          </a:xfrm>
          <a:prstGeom prst="lightningBol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Lightning Bolt 10">
            <a:extLst>
              <a:ext uri="{FF2B5EF4-FFF2-40B4-BE49-F238E27FC236}">
                <a16:creationId xmlns:a16="http://schemas.microsoft.com/office/drawing/2014/main" xmlns="" id="{C72CB041-D963-4DC1-9471-491703B9A01D}"/>
              </a:ext>
            </a:extLst>
          </p:cNvPr>
          <p:cNvSpPr/>
          <p:nvPr/>
        </p:nvSpPr>
        <p:spPr>
          <a:xfrm>
            <a:off x="990600" y="2438400"/>
            <a:ext cx="702262" cy="735962"/>
          </a:xfrm>
          <a:prstGeom prst="lightningBol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xmlns="" id="{CAD8DB50-121C-401B-9D66-7C7DF89FD689}"/>
              </a:ext>
            </a:extLst>
          </p:cNvPr>
          <p:cNvSpPr txBox="1"/>
          <p:nvPr/>
        </p:nvSpPr>
        <p:spPr>
          <a:xfrm>
            <a:off x="1828800" y="1879081"/>
            <a:ext cx="6444000" cy="432000"/>
          </a:xfrm>
          <a:prstGeom prst="rect">
            <a:avLst/>
          </a:prstGeom>
          <a:noFill/>
        </p:spPr>
        <p:txBody>
          <a:bodyPr wrap="square" rtlCol="0">
            <a:spAutoFit/>
          </a:bodyPr>
          <a:lstStyle/>
          <a:p>
            <a:r>
              <a:rPr lang="en-US" sz="2000" b="1" dirty="0">
                <a:solidFill>
                  <a:srgbClr val="002060"/>
                </a:solidFill>
                <a:latin typeface="Garamond" pitchFamily="18" charset="0"/>
              </a:rPr>
              <a:t> Equity shares suffering heavy losses as at 31</a:t>
            </a:r>
            <a:r>
              <a:rPr lang="en-US" sz="2000" b="1" baseline="30000" dirty="0">
                <a:solidFill>
                  <a:srgbClr val="002060"/>
                </a:solidFill>
                <a:latin typeface="Garamond" pitchFamily="18" charset="0"/>
              </a:rPr>
              <a:t>st</a:t>
            </a:r>
            <a:r>
              <a:rPr lang="en-US" sz="2000" b="1" dirty="0">
                <a:solidFill>
                  <a:srgbClr val="002060"/>
                </a:solidFill>
                <a:latin typeface="Garamond" pitchFamily="18" charset="0"/>
              </a:rPr>
              <a:t> March, 2018</a:t>
            </a:r>
          </a:p>
        </p:txBody>
      </p:sp>
      <p:sp>
        <p:nvSpPr>
          <p:cNvPr id="14" name="TextBox 13">
            <a:extLst>
              <a:ext uri="{FF2B5EF4-FFF2-40B4-BE49-F238E27FC236}">
                <a16:creationId xmlns:a16="http://schemas.microsoft.com/office/drawing/2014/main" xmlns="" id="{49F55641-7567-42C4-8B27-423EABD24F99}"/>
              </a:ext>
            </a:extLst>
          </p:cNvPr>
          <p:cNvSpPr txBox="1"/>
          <p:nvPr/>
        </p:nvSpPr>
        <p:spPr>
          <a:xfrm>
            <a:off x="1828800" y="2945762"/>
            <a:ext cx="6444000" cy="707886"/>
          </a:xfrm>
          <a:prstGeom prst="rect">
            <a:avLst/>
          </a:prstGeom>
          <a:noFill/>
        </p:spPr>
        <p:txBody>
          <a:bodyPr wrap="square" rtlCol="0">
            <a:spAutoFit/>
          </a:bodyPr>
          <a:lstStyle/>
          <a:p>
            <a:r>
              <a:rPr lang="en-IN" sz="2000" b="1" dirty="0">
                <a:solidFill>
                  <a:srgbClr val="002060"/>
                </a:solidFill>
                <a:latin typeface="Garamond" pitchFamily="18" charset="0"/>
              </a:rPr>
              <a:t>Sharp increase in the share prices as at 31st March, 2018 compared to cost of acquisition</a:t>
            </a:r>
            <a:endParaRPr lang="en-US" sz="2000" b="1" dirty="0">
              <a:solidFill>
                <a:srgbClr val="002060"/>
              </a:solidFill>
              <a:latin typeface="Garamond" pitchFamily="18" charset="0"/>
            </a:endParaRPr>
          </a:p>
        </p:txBody>
      </p:sp>
      <p:sp>
        <p:nvSpPr>
          <p:cNvPr id="15" name="Lightning Bolt 14">
            <a:extLst>
              <a:ext uri="{FF2B5EF4-FFF2-40B4-BE49-F238E27FC236}">
                <a16:creationId xmlns:a16="http://schemas.microsoft.com/office/drawing/2014/main" xmlns="" id="{E6010B29-ED7F-40F6-B5A6-DD8F84570C06}"/>
              </a:ext>
            </a:extLst>
          </p:cNvPr>
          <p:cNvSpPr/>
          <p:nvPr/>
        </p:nvSpPr>
        <p:spPr>
          <a:xfrm>
            <a:off x="983258" y="3813952"/>
            <a:ext cx="702262" cy="735962"/>
          </a:xfrm>
          <a:prstGeom prst="lightningBol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xmlns="" id="{55931E3B-BC6C-4305-B490-C07A3F974F7B}"/>
              </a:ext>
            </a:extLst>
          </p:cNvPr>
          <p:cNvSpPr txBox="1"/>
          <p:nvPr/>
        </p:nvSpPr>
        <p:spPr>
          <a:xfrm>
            <a:off x="1821458" y="4321314"/>
            <a:ext cx="6444000" cy="707886"/>
          </a:xfrm>
          <a:prstGeom prst="rect">
            <a:avLst/>
          </a:prstGeom>
          <a:noFill/>
        </p:spPr>
        <p:txBody>
          <a:bodyPr wrap="square" rtlCol="0">
            <a:spAutoFit/>
          </a:bodyPr>
          <a:lstStyle/>
          <a:p>
            <a:r>
              <a:rPr lang="en-IN" sz="2000" b="1" dirty="0">
                <a:solidFill>
                  <a:srgbClr val="002060"/>
                </a:solidFill>
                <a:latin typeface="Garamond" pitchFamily="18" charset="0"/>
              </a:rPr>
              <a:t>Available resorts for optimising the tax impact on gains from equity transactions</a:t>
            </a:r>
            <a:endParaRPr lang="en-US" sz="2000" b="1" dirty="0">
              <a:solidFill>
                <a:srgbClr val="002060"/>
              </a:solidFill>
              <a:latin typeface="Garamond" pitchFamily="18" charset="0"/>
            </a:endParaRPr>
          </a:p>
        </p:txBody>
      </p:sp>
      <p:sp>
        <p:nvSpPr>
          <p:cNvPr id="17" name="TextBox 16">
            <a:extLst>
              <a:ext uri="{FF2B5EF4-FFF2-40B4-BE49-F238E27FC236}">
                <a16:creationId xmlns:a16="http://schemas.microsoft.com/office/drawing/2014/main" xmlns="" id="{5206264C-0DE7-4A44-A5DC-D4F2029EE15C}"/>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B53D5-AD5C-4831-A650-51E9AD139A82}"/>
              </a:ext>
            </a:extLst>
          </p:cNvPr>
          <p:cNvSpPr>
            <a:spLocks noGrp="1"/>
          </p:cNvSpPr>
          <p:nvPr>
            <p:ph type="title"/>
          </p:nvPr>
        </p:nvSpPr>
        <p:spPr>
          <a:xfrm>
            <a:off x="254000" y="289677"/>
            <a:ext cx="8676000" cy="900000"/>
          </a:xfrm>
        </p:spPr>
        <p:txBody>
          <a:bodyPr>
            <a:normAutofit/>
          </a:bodyPr>
          <a:lstStyle/>
          <a:p>
            <a:r>
              <a:rPr lang="en-IN" sz="4000" dirty="0">
                <a:solidFill>
                  <a:srgbClr val="4318FA"/>
                </a:solidFill>
                <a:latin typeface="Garamond" pitchFamily="18" charset="0"/>
              </a:rPr>
              <a:t>Non-Profit Organisations</a:t>
            </a:r>
            <a:endParaRPr lang="en-IN" sz="4000" dirty="0"/>
          </a:p>
        </p:txBody>
      </p:sp>
      <p:pic>
        <p:nvPicPr>
          <p:cNvPr id="5" name="Picture 4">
            <a:extLst>
              <a:ext uri="{FF2B5EF4-FFF2-40B4-BE49-F238E27FC236}">
                <a16:creationId xmlns:a16="http://schemas.microsoft.com/office/drawing/2014/main" xmlns="" id="{C7282DA6-640B-4B6B-BAB6-A8DB25303177}"/>
              </a:ext>
            </a:extLst>
          </p:cNvPr>
          <p:cNvPicPr>
            <a:picLocks noChangeAspect="1"/>
          </p:cNvPicPr>
          <p:nvPr/>
        </p:nvPicPr>
        <p:blipFill>
          <a:blip r:embed="rId3" cstate="print"/>
          <a:srcRect/>
          <a:stretch>
            <a:fillRect/>
          </a:stretch>
        </p:blipFill>
        <p:spPr bwMode="auto">
          <a:xfrm>
            <a:off x="-1661" y="5965609"/>
            <a:ext cx="1066800" cy="897803"/>
          </a:xfrm>
          <a:prstGeom prst="rect">
            <a:avLst/>
          </a:prstGeom>
          <a:noFill/>
          <a:ln w="9525">
            <a:noFill/>
            <a:miter lim="800000"/>
            <a:headEnd/>
            <a:tailEnd/>
          </a:ln>
        </p:spPr>
      </p:pic>
      <p:sp>
        <p:nvSpPr>
          <p:cNvPr id="8" name="Rectangle 7">
            <a:extLst>
              <a:ext uri="{FF2B5EF4-FFF2-40B4-BE49-F238E27FC236}">
                <a16:creationId xmlns:a16="http://schemas.microsoft.com/office/drawing/2014/main" xmlns="" id="{88BA819B-9B06-4554-A172-432F461CB5D0}"/>
              </a:ext>
            </a:extLst>
          </p:cNvPr>
          <p:cNvSpPr/>
          <p:nvPr/>
        </p:nvSpPr>
        <p:spPr>
          <a:xfrm>
            <a:off x="457200" y="1489646"/>
            <a:ext cx="8229600" cy="3091482"/>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Applicability of Sections 40 (a)(ia), 40 A(3) and 40 A(3A) to trusts registered U/s. 12AA.</a:t>
            </a:r>
          </a:p>
          <a:p>
            <a:pPr marL="342900" indent="-342900" algn="just">
              <a:buFont typeface="Arial" panose="020B0604020202020204" pitchFamily="34" charset="0"/>
              <a:buChar char="•"/>
            </a:pPr>
            <a:endParaRPr lang="en-IN" sz="2400" b="1" dirty="0">
              <a:solidFill>
                <a:schemeClr val="bg1"/>
              </a:solidFill>
              <a:latin typeface="Garamond" panose="02020404030301010803" pitchFamily="18" charset="0"/>
            </a:endParaRPr>
          </a:p>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Also applicable for entities registered for exemption U/s.10(23C). </a:t>
            </a:r>
          </a:p>
          <a:p>
            <a:pPr algn="just"/>
            <a:endParaRPr lang="en-IN" sz="2400" b="1" dirty="0">
              <a:solidFill>
                <a:schemeClr val="bg1"/>
              </a:solidFill>
              <a:latin typeface="Garamond" panose="02020404030301010803" pitchFamily="18" charset="0"/>
            </a:endParaRPr>
          </a:p>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An initiative for clean India.</a:t>
            </a:r>
          </a:p>
          <a:p>
            <a:pPr marL="342900" indent="-342900" algn="just">
              <a:buFont typeface="Arial" panose="020B0604020202020204" pitchFamily="34" charset="0"/>
              <a:buChar char="•"/>
            </a:pPr>
            <a:endParaRPr lang="en-IN" sz="2400" b="1" dirty="0">
              <a:solidFill>
                <a:schemeClr val="bg1"/>
              </a:solidFill>
              <a:latin typeface="Garamond" panose="02020404030301010803" pitchFamily="18" charset="0"/>
            </a:endParaRPr>
          </a:p>
        </p:txBody>
      </p:sp>
      <p:sp>
        <p:nvSpPr>
          <p:cNvPr id="6" name="TextBox 5">
            <a:extLst>
              <a:ext uri="{FF2B5EF4-FFF2-40B4-BE49-F238E27FC236}">
                <a16:creationId xmlns:a16="http://schemas.microsoft.com/office/drawing/2014/main" xmlns="" id="{1BA3B09C-0E61-47A7-8A53-DB74685420E2}"/>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850452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84163"/>
            <a:ext cx="8676000" cy="900000"/>
          </a:xfrm>
        </p:spPr>
        <p:txBody>
          <a:bodyPr>
            <a:normAutofit/>
          </a:bodyPr>
          <a:lstStyle/>
          <a:p>
            <a:r>
              <a:rPr lang="en-IN" sz="4000" dirty="0">
                <a:solidFill>
                  <a:srgbClr val="4318FA"/>
                </a:solidFill>
                <a:latin typeface="Garamond" pitchFamily="18" charset="0"/>
              </a:rPr>
              <a:t>Section 16 </a:t>
            </a:r>
            <a:r>
              <a:rPr lang="en-IN" sz="4000" i="1" dirty="0">
                <a:solidFill>
                  <a:srgbClr val="4318FA"/>
                </a:solidFill>
                <a:latin typeface="Garamond" pitchFamily="18" charset="0"/>
              </a:rPr>
              <a:t>&amp;</a:t>
            </a:r>
            <a:r>
              <a:rPr lang="en-IN" sz="4000" dirty="0">
                <a:solidFill>
                  <a:srgbClr val="4318FA"/>
                </a:solidFill>
                <a:latin typeface="Garamond" pitchFamily="18" charset="0"/>
              </a:rPr>
              <a:t> 17</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6" name="Content Placeholder 5"/>
          <p:cNvSpPr>
            <a:spLocks noGrp="1"/>
          </p:cNvSpPr>
          <p:nvPr>
            <p:ph idx="1"/>
          </p:nvPr>
        </p:nvSpPr>
        <p:spPr>
          <a:xfrm>
            <a:off x="609600" y="1302996"/>
            <a:ext cx="7924800" cy="4324135"/>
          </a:xfrm>
        </p:spPr>
        <p:txBody>
          <a:bodyPr>
            <a:normAutofit/>
          </a:bodyPr>
          <a:lstStyle/>
          <a:p>
            <a:pPr algn="just"/>
            <a:r>
              <a:rPr lang="en-US" sz="2400" b="1" dirty="0">
                <a:solidFill>
                  <a:srgbClr val="002060"/>
                </a:solidFill>
                <a:latin typeface="Garamond" panose="02020404030301010803" pitchFamily="18" charset="0"/>
              </a:rPr>
              <a:t>Deduction Under Section 16;</a:t>
            </a:r>
          </a:p>
          <a:p>
            <a:pPr algn="just"/>
            <a:r>
              <a:rPr lang="en-US" sz="2400" b="1" dirty="0">
                <a:solidFill>
                  <a:srgbClr val="002060"/>
                </a:solidFill>
                <a:latin typeface="Garamond" panose="02020404030301010803" pitchFamily="18" charset="0"/>
              </a:rPr>
              <a:t>Along with entertainment allowance and tax on employment;</a:t>
            </a:r>
          </a:p>
          <a:p>
            <a:pPr algn="just"/>
            <a:r>
              <a:rPr lang="en-US" sz="2400" b="1" dirty="0">
                <a:solidFill>
                  <a:srgbClr val="002060"/>
                </a:solidFill>
                <a:latin typeface="Garamond" panose="02020404030301010803" pitchFamily="18" charset="0"/>
              </a:rPr>
              <a:t>A standard deduction of Rs.40K subject to salary accrued;</a:t>
            </a:r>
          </a:p>
          <a:p>
            <a:pPr algn="just"/>
            <a:r>
              <a:rPr lang="en-US" sz="2400" b="1" dirty="0">
                <a:solidFill>
                  <a:srgbClr val="002060"/>
                </a:solidFill>
                <a:latin typeface="Garamond" panose="02020404030301010803" pitchFamily="18" charset="0"/>
              </a:rPr>
              <a:t>Applicable from 1</a:t>
            </a:r>
            <a:r>
              <a:rPr lang="en-US" sz="2400" b="1" baseline="30000" dirty="0">
                <a:solidFill>
                  <a:srgbClr val="002060"/>
                </a:solidFill>
                <a:latin typeface="Garamond" panose="02020404030301010803" pitchFamily="18" charset="0"/>
              </a:rPr>
              <a:t>st</a:t>
            </a:r>
            <a:r>
              <a:rPr lang="en-US" sz="2400" b="1" dirty="0">
                <a:solidFill>
                  <a:srgbClr val="002060"/>
                </a:solidFill>
                <a:latin typeface="Garamond" panose="02020404030301010803" pitchFamily="18" charset="0"/>
              </a:rPr>
              <a:t> April 2019;</a:t>
            </a:r>
          </a:p>
          <a:p>
            <a:pPr algn="just"/>
            <a:r>
              <a:rPr lang="en-US" sz="2400" b="1" dirty="0">
                <a:solidFill>
                  <a:srgbClr val="002060"/>
                </a:solidFill>
                <a:latin typeface="Garamond" panose="02020404030301010803" pitchFamily="18" charset="0"/>
              </a:rPr>
              <a:t>Removal of Rs.15,000/- benefit which was in the nature of medical expenditure and Rs.19,200 in the nature of conveyance allowance (not applicable to the differently abled).</a:t>
            </a:r>
          </a:p>
          <a:p>
            <a:pPr marL="0" indent="0">
              <a:buNone/>
            </a:pPr>
            <a:endParaRPr lang="en-US" sz="1200" b="1" dirty="0">
              <a:solidFill>
                <a:srgbClr val="002060"/>
              </a:solidFill>
              <a:latin typeface="Garamond" panose="02020404030301010803" pitchFamily="18" charset="0"/>
            </a:endParaRPr>
          </a:p>
          <a:p>
            <a:pPr marL="0" indent="0">
              <a:buNone/>
            </a:pPr>
            <a:endParaRPr lang="en-US" sz="1200" b="1" dirty="0">
              <a:solidFill>
                <a:srgbClr val="002060"/>
              </a:solidFill>
              <a:latin typeface="Garamond" panose="02020404030301010803" pitchFamily="18" charset="0"/>
            </a:endParaRPr>
          </a:p>
        </p:txBody>
      </p:sp>
      <p:sp>
        <p:nvSpPr>
          <p:cNvPr id="7" name="TextBox 6">
            <a:extLst>
              <a:ext uri="{FF2B5EF4-FFF2-40B4-BE49-F238E27FC236}">
                <a16:creationId xmlns:a16="http://schemas.microsoft.com/office/drawing/2014/main" xmlns="" id="{834016BA-C30F-4F75-B74F-9C68BBE851F8}"/>
              </a:ext>
            </a:extLst>
          </p:cNvPr>
          <p:cNvSpPr txBox="1"/>
          <p:nvPr/>
        </p:nvSpPr>
        <p:spPr>
          <a:xfrm>
            <a:off x="418728" y="5805264"/>
            <a:ext cx="2713112"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MEASURES FOR PROMOTING EQUITY</a:t>
            </a:r>
          </a:p>
        </p:txBody>
      </p:sp>
    </p:spTree>
    <p:extLst>
      <p:ext uri="{BB962C8B-B14F-4D97-AF65-F5344CB8AC3E}">
        <p14:creationId xmlns:p14="http://schemas.microsoft.com/office/powerpoint/2010/main" xmlns="" val="188760779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81100"/>
            <a:ext cx="8676000" cy="900000"/>
          </a:xfrm>
        </p:spPr>
        <p:txBody>
          <a:bodyPr>
            <a:normAutofit/>
          </a:bodyPr>
          <a:lstStyle/>
          <a:p>
            <a:r>
              <a:rPr lang="en-IN" sz="4000" dirty="0">
                <a:solidFill>
                  <a:srgbClr val="4318FA"/>
                </a:solidFill>
                <a:latin typeface="Garamond" pitchFamily="18" charset="0"/>
              </a:rPr>
              <a:t>Acceptable Variances In Consideration</a:t>
            </a:r>
            <a:endParaRPr lang="en-IN" sz="3600" dirty="0">
              <a:solidFill>
                <a:srgbClr val="4318FA"/>
              </a:solidFill>
              <a:latin typeface="Garamond" pitchFamily="18" charset="0"/>
            </a:endParaRP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6" name="Content Placeholder 5"/>
          <p:cNvSpPr>
            <a:spLocks noGrp="1"/>
          </p:cNvSpPr>
          <p:nvPr>
            <p:ph idx="1"/>
          </p:nvPr>
        </p:nvSpPr>
        <p:spPr>
          <a:xfrm>
            <a:off x="762000" y="1600199"/>
            <a:ext cx="7620000" cy="4525963"/>
          </a:xfrm>
        </p:spPr>
        <p:txBody>
          <a:bodyPr>
            <a:normAutofit/>
          </a:bodyPr>
          <a:lstStyle/>
          <a:p>
            <a:pPr algn="just"/>
            <a:r>
              <a:rPr lang="en-US" sz="2000" b="1" dirty="0">
                <a:solidFill>
                  <a:srgbClr val="002060"/>
                </a:solidFill>
                <a:latin typeface="Garamond" panose="02020404030301010803" pitchFamily="18" charset="0"/>
              </a:rPr>
              <a:t>New Proviso Is Inserted:</a:t>
            </a:r>
          </a:p>
          <a:p>
            <a:pPr algn="just"/>
            <a:r>
              <a:rPr lang="en-US" sz="2000" b="1" dirty="0">
                <a:solidFill>
                  <a:srgbClr val="002060"/>
                </a:solidFill>
                <a:latin typeface="Garamond" panose="02020404030301010803" pitchFamily="18" charset="0"/>
              </a:rPr>
              <a:t>Variance of 5% is acceptable</a:t>
            </a:r>
          </a:p>
          <a:p>
            <a:pPr algn="just"/>
            <a:r>
              <a:rPr lang="en-US" sz="2000" b="1" dirty="0">
                <a:solidFill>
                  <a:srgbClr val="002060"/>
                </a:solidFill>
                <a:latin typeface="Garamond" panose="02020404030301010803" pitchFamily="18" charset="0"/>
              </a:rPr>
              <a:t>Litigation for consideration on small variances will reduce</a:t>
            </a:r>
          </a:p>
        </p:txBody>
      </p:sp>
      <p:sp>
        <p:nvSpPr>
          <p:cNvPr id="8" name="Content Placeholder 5">
            <a:extLst>
              <a:ext uri="{FF2B5EF4-FFF2-40B4-BE49-F238E27FC236}">
                <a16:creationId xmlns:a16="http://schemas.microsoft.com/office/drawing/2014/main" xmlns="" id="{06FF4C55-015B-4156-8AA9-DCF85A3F70DF}"/>
              </a:ext>
            </a:extLst>
          </p:cNvPr>
          <p:cNvSpPr txBox="1">
            <a:spLocks/>
          </p:cNvSpPr>
          <p:nvPr/>
        </p:nvSpPr>
        <p:spPr>
          <a:xfrm>
            <a:off x="4577166" y="1600198"/>
            <a:ext cx="3276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500" dirty="0"/>
          </a:p>
        </p:txBody>
      </p:sp>
      <p:sp>
        <p:nvSpPr>
          <p:cNvPr id="3" name="Oval 2">
            <a:extLst>
              <a:ext uri="{FF2B5EF4-FFF2-40B4-BE49-F238E27FC236}">
                <a16:creationId xmlns:a16="http://schemas.microsoft.com/office/drawing/2014/main" xmlns="" id="{BF77A039-9CB6-4874-9BF8-66F713F9A11B}"/>
              </a:ext>
            </a:extLst>
          </p:cNvPr>
          <p:cNvSpPr/>
          <p:nvPr/>
        </p:nvSpPr>
        <p:spPr>
          <a:xfrm>
            <a:off x="1511928" y="4005064"/>
            <a:ext cx="2412000" cy="1785124"/>
          </a:xfrm>
          <a:prstGeom prst="ellipse">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aramond" panose="02020404030301010803" pitchFamily="18" charset="0"/>
              </a:rPr>
              <a:t>Actual Consideration</a:t>
            </a:r>
          </a:p>
          <a:p>
            <a:pPr algn="ctr"/>
            <a:r>
              <a:rPr lang="en-US" sz="2000" b="1" dirty="0">
                <a:latin typeface="Garamond" panose="02020404030301010803" pitchFamily="18" charset="0"/>
              </a:rPr>
              <a:t>100%</a:t>
            </a:r>
            <a:endParaRPr lang="en-IN" sz="2000" b="1" dirty="0">
              <a:latin typeface="Garamond" panose="02020404030301010803" pitchFamily="18" charset="0"/>
            </a:endParaRPr>
          </a:p>
        </p:txBody>
      </p:sp>
      <p:cxnSp>
        <p:nvCxnSpPr>
          <p:cNvPr id="16" name="Connector: Elbow 15">
            <a:extLst>
              <a:ext uri="{FF2B5EF4-FFF2-40B4-BE49-F238E27FC236}">
                <a16:creationId xmlns:a16="http://schemas.microsoft.com/office/drawing/2014/main" xmlns="" id="{48EE5D8B-8CD2-482C-B5E2-F164A039B7C6}"/>
              </a:ext>
            </a:extLst>
          </p:cNvPr>
          <p:cNvCxnSpPr>
            <a:cxnSpLocks/>
          </p:cNvCxnSpPr>
          <p:nvPr/>
        </p:nvCxnSpPr>
        <p:spPr>
          <a:xfrm>
            <a:off x="2129106" y="3221839"/>
            <a:ext cx="1573346" cy="5465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xmlns="" id="{7A2965C9-7497-44F4-9A07-270B439E8DE5}"/>
              </a:ext>
            </a:extLst>
          </p:cNvPr>
          <p:cNvCxnSpPr>
            <a:cxnSpLocks/>
          </p:cNvCxnSpPr>
          <p:nvPr/>
        </p:nvCxnSpPr>
        <p:spPr>
          <a:xfrm flipV="1">
            <a:off x="4345820" y="3189574"/>
            <a:ext cx="1326043" cy="58195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8C158399-4627-4A01-8D7E-869974415118}"/>
              </a:ext>
            </a:extLst>
          </p:cNvPr>
          <p:cNvSpPr txBox="1"/>
          <p:nvPr/>
        </p:nvSpPr>
        <p:spPr>
          <a:xfrm>
            <a:off x="5633220" y="2742019"/>
            <a:ext cx="724443" cy="8309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sz="1600" dirty="0">
              <a:ln w="0">
                <a:solidFill>
                  <a:schemeClr val="bg1"/>
                </a:solidFill>
              </a:ln>
              <a:effectLst>
                <a:outerShdw blurRad="38100" dist="19050" dir="2700000" algn="tl" rotWithShape="0">
                  <a:schemeClr val="dk1">
                    <a:alpha val="40000"/>
                  </a:schemeClr>
                </a:outerShdw>
              </a:effectLst>
              <a:latin typeface="Garamond" panose="02020404030301010803" pitchFamily="18" charset="0"/>
            </a:endParaRPr>
          </a:p>
          <a:p>
            <a:r>
              <a:rPr lang="en-US" sz="1600" dirty="0">
                <a:ln w="0">
                  <a:solidFill>
                    <a:schemeClr val="bg1"/>
                  </a:solidFill>
                </a:ln>
                <a:latin typeface="Garamond" panose="02020404030301010803" pitchFamily="18" charset="0"/>
              </a:rPr>
              <a:t>43CA</a:t>
            </a:r>
          </a:p>
          <a:p>
            <a:endParaRPr lang="en-IN" sz="1600" dirty="0">
              <a:ln w="0">
                <a:solidFill>
                  <a:schemeClr val="bg1"/>
                </a:solidFill>
              </a:ln>
              <a:effectLst>
                <a:outerShdw blurRad="38100" dist="19050" dir="2700000" algn="tl" rotWithShape="0">
                  <a:schemeClr val="dk1">
                    <a:alpha val="40000"/>
                  </a:schemeClr>
                </a:outerShdw>
              </a:effectLst>
              <a:latin typeface="Garamond" panose="02020404030301010803" pitchFamily="18" charset="0"/>
            </a:endParaRPr>
          </a:p>
        </p:txBody>
      </p:sp>
      <p:sp>
        <p:nvSpPr>
          <p:cNvPr id="23" name="TextBox 22">
            <a:extLst>
              <a:ext uri="{FF2B5EF4-FFF2-40B4-BE49-F238E27FC236}">
                <a16:creationId xmlns:a16="http://schemas.microsoft.com/office/drawing/2014/main" xmlns="" id="{B71B36D0-062B-4665-B78C-B7F6F6135B00}"/>
              </a:ext>
            </a:extLst>
          </p:cNvPr>
          <p:cNvSpPr txBox="1"/>
          <p:nvPr/>
        </p:nvSpPr>
        <p:spPr>
          <a:xfrm>
            <a:off x="3690663" y="3356992"/>
            <a:ext cx="724443" cy="8309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endParaRPr lang="en-US" sz="1600" dirty="0">
              <a:ln w="0">
                <a:solidFill>
                  <a:schemeClr val="bg1"/>
                </a:solidFill>
              </a:ln>
              <a:effectLst>
                <a:outerShdw blurRad="38100" dist="19050" dir="2700000" algn="tl" rotWithShape="0">
                  <a:schemeClr val="dk1">
                    <a:alpha val="40000"/>
                  </a:schemeClr>
                </a:outerShdw>
              </a:effectLst>
              <a:latin typeface="Garamond" panose="02020404030301010803" pitchFamily="18" charset="0"/>
            </a:endParaRPr>
          </a:p>
          <a:p>
            <a:pPr algn="ctr"/>
            <a:r>
              <a:rPr lang="en-US" sz="1600" dirty="0">
                <a:ln w="0">
                  <a:solidFill>
                    <a:schemeClr val="bg1"/>
                  </a:solidFill>
                </a:ln>
                <a:effectLst>
                  <a:outerShdw blurRad="38100" dist="19050" dir="2700000" algn="tl" rotWithShape="0">
                    <a:schemeClr val="dk1">
                      <a:alpha val="40000"/>
                    </a:schemeClr>
                  </a:outerShdw>
                </a:effectLst>
                <a:latin typeface="Garamond" panose="02020404030301010803" pitchFamily="18" charset="0"/>
              </a:rPr>
              <a:t>50C</a:t>
            </a:r>
          </a:p>
          <a:p>
            <a:pPr algn="ctr"/>
            <a:endParaRPr lang="en-IN" sz="1600" dirty="0">
              <a:ln w="0">
                <a:solidFill>
                  <a:schemeClr val="bg1"/>
                </a:solidFill>
              </a:ln>
              <a:effectLst>
                <a:outerShdw blurRad="38100" dist="19050" dir="2700000" algn="tl" rotWithShape="0">
                  <a:schemeClr val="dk1">
                    <a:alpha val="40000"/>
                  </a:schemeClr>
                </a:outerShdw>
              </a:effectLst>
              <a:latin typeface="Garamond" panose="02020404030301010803" pitchFamily="18" charset="0"/>
            </a:endParaRPr>
          </a:p>
        </p:txBody>
      </p:sp>
      <p:sp>
        <p:nvSpPr>
          <p:cNvPr id="24" name="TextBox 23">
            <a:extLst>
              <a:ext uri="{FF2B5EF4-FFF2-40B4-BE49-F238E27FC236}">
                <a16:creationId xmlns:a16="http://schemas.microsoft.com/office/drawing/2014/main" xmlns="" id="{8866A93C-F032-4CF7-8F6B-7A5C3476EBD1}"/>
              </a:ext>
            </a:extLst>
          </p:cNvPr>
          <p:cNvSpPr txBox="1"/>
          <p:nvPr/>
        </p:nvSpPr>
        <p:spPr>
          <a:xfrm>
            <a:off x="916819" y="2814027"/>
            <a:ext cx="1326043" cy="8309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sp3d/>
          </a:bodyPr>
          <a:lstStyle/>
          <a:p>
            <a:pPr algn="ctr"/>
            <a:endParaRPr lang="en-US" sz="1600" dirty="0">
              <a:ln w="0">
                <a:solidFill>
                  <a:schemeClr val="bg1"/>
                </a:solidFill>
              </a:ln>
              <a:latin typeface="Garamond" panose="02020404030301010803" pitchFamily="18" charset="0"/>
            </a:endParaRPr>
          </a:p>
          <a:p>
            <a:pPr algn="ctr"/>
            <a:r>
              <a:rPr lang="en-US" sz="1600" dirty="0">
                <a:ln w="0">
                  <a:solidFill>
                    <a:schemeClr val="bg1"/>
                  </a:solidFill>
                </a:ln>
                <a:latin typeface="Garamond" panose="02020404030301010803" pitchFamily="18" charset="0"/>
              </a:rPr>
              <a:t>56(2)(x)(ii)</a:t>
            </a:r>
          </a:p>
          <a:p>
            <a:pPr algn="ctr"/>
            <a:endParaRPr lang="en-IN" sz="1600" dirty="0">
              <a:ln w="0">
                <a:solidFill>
                  <a:schemeClr val="bg1"/>
                </a:solidFill>
              </a:ln>
              <a:latin typeface="Garamond" panose="02020404030301010803" pitchFamily="18" charset="0"/>
            </a:endParaRPr>
          </a:p>
        </p:txBody>
      </p:sp>
      <p:sp>
        <p:nvSpPr>
          <p:cNvPr id="17" name="TextBox 16">
            <a:extLst>
              <a:ext uri="{FF2B5EF4-FFF2-40B4-BE49-F238E27FC236}">
                <a16:creationId xmlns:a16="http://schemas.microsoft.com/office/drawing/2014/main" xmlns="" id="{666E479D-6889-41E5-9100-2287BF50F7C2}"/>
              </a:ext>
            </a:extLst>
          </p:cNvPr>
          <p:cNvSpPr txBox="1"/>
          <p:nvPr/>
        </p:nvSpPr>
        <p:spPr>
          <a:xfrm>
            <a:off x="418728" y="5805264"/>
            <a:ext cx="2268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RATIONALISATION MEASURES</a:t>
            </a:r>
          </a:p>
        </p:txBody>
      </p:sp>
      <p:sp>
        <p:nvSpPr>
          <p:cNvPr id="9" name="Oval 8">
            <a:extLst>
              <a:ext uri="{FF2B5EF4-FFF2-40B4-BE49-F238E27FC236}">
                <a16:creationId xmlns:a16="http://schemas.microsoft.com/office/drawing/2014/main" xmlns="" id="{3705294F-38D3-44DC-B12C-CB2B83E54EFF}"/>
              </a:ext>
            </a:extLst>
          </p:cNvPr>
          <p:cNvSpPr/>
          <p:nvPr/>
        </p:nvSpPr>
        <p:spPr>
          <a:xfrm>
            <a:off x="6259341" y="2780928"/>
            <a:ext cx="2489123" cy="2701636"/>
          </a:xfrm>
          <a:prstGeom prst="ellipse">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aramond" panose="02020404030301010803" pitchFamily="18" charset="0"/>
              </a:rPr>
              <a:t>Assessed or assessable value – Value for Stamp Duty</a:t>
            </a:r>
          </a:p>
          <a:p>
            <a:pPr algn="ctr"/>
            <a:r>
              <a:rPr lang="en-US" sz="2400" b="1" dirty="0">
                <a:latin typeface="Garamond" panose="02020404030301010803" pitchFamily="18" charset="0"/>
              </a:rPr>
              <a:t>105%</a:t>
            </a:r>
            <a:endParaRPr lang="en-IN" sz="2400" b="1" dirty="0">
              <a:latin typeface="Garamond" panose="02020404030301010803" pitchFamily="18" charset="0"/>
            </a:endParaRPr>
          </a:p>
        </p:txBody>
      </p:sp>
      <p:sp>
        <p:nvSpPr>
          <p:cNvPr id="12" name="Arrow: Left-Right 11">
            <a:extLst>
              <a:ext uri="{FF2B5EF4-FFF2-40B4-BE49-F238E27FC236}">
                <a16:creationId xmlns:a16="http://schemas.microsoft.com/office/drawing/2014/main" xmlns="" id="{58A196CA-114B-4924-B3AA-E55C1C048C61}"/>
              </a:ext>
            </a:extLst>
          </p:cNvPr>
          <p:cNvSpPr/>
          <p:nvPr/>
        </p:nvSpPr>
        <p:spPr>
          <a:xfrm rot="20693036">
            <a:off x="3750906" y="4262981"/>
            <a:ext cx="2672165" cy="1068917"/>
          </a:xfrm>
          <a:prstGeom prst="leftRightArrow">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aramond" panose="02020404030301010803" pitchFamily="18" charset="0"/>
            </a:endParaRPr>
          </a:p>
          <a:p>
            <a:pPr algn="ctr"/>
            <a:r>
              <a:rPr lang="en-US" b="1" dirty="0">
                <a:latin typeface="Garamond" panose="02020404030301010803" pitchFamily="18" charset="0"/>
              </a:rPr>
              <a:t>5% Acceptable Variance</a:t>
            </a:r>
          </a:p>
          <a:p>
            <a:pPr algn="ctr"/>
            <a:endParaRPr lang="en-IN" b="1" dirty="0">
              <a:latin typeface="Garamond" panose="02020404030301010803" pitchFamily="18" charset="0"/>
            </a:endParaRPr>
          </a:p>
        </p:txBody>
      </p:sp>
    </p:spTree>
    <p:extLst>
      <p:ext uri="{BB962C8B-B14F-4D97-AF65-F5344CB8AC3E}">
        <p14:creationId xmlns:p14="http://schemas.microsoft.com/office/powerpoint/2010/main" xmlns="" val="148523816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9AD72-FD11-47BF-9014-B9E1C041F299}"/>
              </a:ext>
            </a:extLst>
          </p:cNvPr>
          <p:cNvSpPr>
            <a:spLocks noGrp="1"/>
          </p:cNvSpPr>
          <p:nvPr>
            <p:ph type="title"/>
          </p:nvPr>
        </p:nvSpPr>
        <p:spPr>
          <a:xfrm>
            <a:off x="241300" y="283669"/>
            <a:ext cx="8676000" cy="900000"/>
          </a:xfrm>
        </p:spPr>
        <p:txBody>
          <a:bodyPr>
            <a:normAutofit/>
          </a:bodyPr>
          <a:lstStyle/>
          <a:p>
            <a:r>
              <a:rPr lang="en-IN" sz="4000" dirty="0">
                <a:solidFill>
                  <a:srgbClr val="4318FA"/>
                </a:solidFill>
                <a:latin typeface="Garamond" pitchFamily="18" charset="0"/>
              </a:rPr>
              <a:t>43CA-Mode of Consideration</a:t>
            </a:r>
            <a:endParaRPr lang="en-IN" sz="4000" dirty="0"/>
          </a:p>
        </p:txBody>
      </p:sp>
      <p:graphicFrame>
        <p:nvGraphicFramePr>
          <p:cNvPr id="5" name="Diagram 4">
            <a:extLst>
              <a:ext uri="{FF2B5EF4-FFF2-40B4-BE49-F238E27FC236}">
                <a16:creationId xmlns:a16="http://schemas.microsoft.com/office/drawing/2014/main" xmlns="" id="{29840B29-8A9D-4C25-96D1-1586DA213706}"/>
              </a:ext>
            </a:extLst>
          </p:cNvPr>
          <p:cNvGraphicFramePr/>
          <p:nvPr>
            <p:extLst>
              <p:ext uri="{D42A27DB-BD31-4B8C-83A1-F6EECF244321}">
                <p14:modId xmlns:p14="http://schemas.microsoft.com/office/powerpoint/2010/main" xmlns="" val="4035559063"/>
              </p:ext>
            </p:extLst>
          </p:nvPr>
        </p:nvGraphicFramePr>
        <p:xfrm>
          <a:off x="1039214" y="1305313"/>
          <a:ext cx="7200000" cy="49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xmlns="" id="{E458142D-A05F-42BE-BC7E-B324860F2837}"/>
              </a:ext>
            </a:extLst>
          </p:cNvPr>
          <p:cNvPicPr>
            <a:picLocks noChangeAspect="1"/>
          </p:cNvPicPr>
          <p:nvPr/>
        </p:nvPicPr>
        <p:blipFill>
          <a:blip r:embed="rId7" cstate="print"/>
          <a:srcRect/>
          <a:stretch>
            <a:fillRect/>
          </a:stretch>
        </p:blipFill>
        <p:spPr bwMode="auto">
          <a:xfrm>
            <a:off x="0" y="5960197"/>
            <a:ext cx="1066800" cy="897803"/>
          </a:xfrm>
          <a:prstGeom prst="rect">
            <a:avLst/>
          </a:prstGeom>
          <a:noFill/>
          <a:ln w="9525">
            <a:noFill/>
            <a:miter lim="800000"/>
            <a:headEnd/>
            <a:tailEnd/>
          </a:ln>
        </p:spPr>
      </p:pic>
      <p:sp>
        <p:nvSpPr>
          <p:cNvPr id="7" name="TextBox 6">
            <a:extLst>
              <a:ext uri="{FF2B5EF4-FFF2-40B4-BE49-F238E27FC236}">
                <a16:creationId xmlns:a16="http://schemas.microsoft.com/office/drawing/2014/main" xmlns="" id="{BEE5850A-E485-4542-99AA-E060A5279AD5}"/>
              </a:ext>
            </a:extLst>
          </p:cNvPr>
          <p:cNvSpPr txBox="1"/>
          <p:nvPr/>
        </p:nvSpPr>
        <p:spPr>
          <a:xfrm>
            <a:off x="418728" y="5805264"/>
            <a:ext cx="2268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RATIONALISATION MEASURES</a:t>
            </a:r>
          </a:p>
        </p:txBody>
      </p:sp>
    </p:spTree>
    <p:extLst>
      <p:ext uri="{BB962C8B-B14F-4D97-AF65-F5344CB8AC3E}">
        <p14:creationId xmlns:p14="http://schemas.microsoft.com/office/powerpoint/2010/main" xmlns="" val="362847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xmlns="" id="{376A6717-F568-4B19-A87E-5C5F5DE6AADD}"/>
              </a:ext>
            </a:extLst>
          </p:cNvPr>
          <p:cNvGraphicFramePr>
            <a:graphicFrameLocks noGrp="1"/>
          </p:cNvGraphicFramePr>
          <p:nvPr>
            <p:ph idx="1"/>
            <p:extLst>
              <p:ext uri="{D42A27DB-BD31-4B8C-83A1-F6EECF244321}">
                <p14:modId xmlns:p14="http://schemas.microsoft.com/office/powerpoint/2010/main" xmlns="" val="804247019"/>
              </p:ext>
            </p:extLst>
          </p:nvPr>
        </p:nvGraphicFramePr>
        <p:xfrm>
          <a:off x="212215" y="548680"/>
          <a:ext cx="896448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7" cstate="print"/>
          <a:srcRect/>
          <a:stretch>
            <a:fillRect/>
          </a:stretch>
        </p:blipFill>
        <p:spPr bwMode="auto">
          <a:xfrm>
            <a:off x="0" y="5960197"/>
            <a:ext cx="1066800" cy="897803"/>
          </a:xfrm>
          <a:prstGeom prst="rect">
            <a:avLst/>
          </a:prstGeom>
          <a:noFill/>
          <a:ln w="9525">
            <a:noFill/>
            <a:miter lim="800000"/>
            <a:headEnd/>
            <a:tailEnd/>
          </a:ln>
        </p:spPr>
      </p:pic>
      <p:sp>
        <p:nvSpPr>
          <p:cNvPr id="4" name="TextBox 3">
            <a:extLst>
              <a:ext uri="{FF2B5EF4-FFF2-40B4-BE49-F238E27FC236}">
                <a16:creationId xmlns:a16="http://schemas.microsoft.com/office/drawing/2014/main" xmlns="" id="{2A81BFAB-6068-49C5-97C7-90628231ADA4}"/>
              </a:ext>
            </a:extLst>
          </p:cNvPr>
          <p:cNvSpPr txBox="1"/>
          <p:nvPr/>
        </p:nvSpPr>
        <p:spPr>
          <a:xfrm>
            <a:off x="3779912" y="2420888"/>
            <a:ext cx="1837117" cy="1692771"/>
          </a:xfrm>
          <a:prstGeom prst="rect">
            <a:avLst/>
          </a:prstGeom>
          <a:noFill/>
        </p:spPr>
        <p:txBody>
          <a:bodyPr wrap="square" rtlCol="0">
            <a:spAutoFit/>
          </a:bodyPr>
          <a:lstStyle/>
          <a:p>
            <a:pPr algn="ctr"/>
            <a:r>
              <a:rPr lang="en-IN" sz="2600" b="1" dirty="0">
                <a:solidFill>
                  <a:srgbClr val="002060"/>
                </a:solidFill>
                <a:latin typeface="Garamond" panose="02020404030301010803" pitchFamily="18" charset="0"/>
              </a:rPr>
              <a:t>Focus Areas of Direct tax Proposals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3342"/>
            <a:ext cx="8676000" cy="900000"/>
          </a:xfrm>
        </p:spPr>
        <p:txBody>
          <a:bodyPr>
            <a:normAutofit/>
          </a:bodyPr>
          <a:lstStyle/>
          <a:p>
            <a:r>
              <a:rPr lang="en-IN" sz="4000" dirty="0">
                <a:solidFill>
                  <a:srgbClr val="4318FA"/>
                </a:solidFill>
                <a:latin typeface="Garamond" pitchFamily="18" charset="0"/>
              </a:rPr>
              <a:t>Amendment to Section 54EC</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8" name="Diagram 7"/>
          <p:cNvGraphicFramePr/>
          <p:nvPr>
            <p:extLst>
              <p:ext uri="{D42A27DB-BD31-4B8C-83A1-F6EECF244321}">
                <p14:modId xmlns:p14="http://schemas.microsoft.com/office/powerpoint/2010/main" xmlns="" val="3683002885"/>
              </p:ext>
            </p:extLst>
          </p:nvPr>
        </p:nvGraphicFramePr>
        <p:xfrm>
          <a:off x="395536" y="1071545"/>
          <a:ext cx="8280920" cy="48886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xmlns="" id="{666E479D-6889-41E5-9100-2287BF50F7C2}"/>
              </a:ext>
            </a:extLst>
          </p:cNvPr>
          <p:cNvSpPr txBox="1"/>
          <p:nvPr/>
        </p:nvSpPr>
        <p:spPr>
          <a:xfrm>
            <a:off x="418728" y="5805264"/>
            <a:ext cx="2268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RATIONALISATION MEASURES</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986AC-A5D0-43F6-A237-44067AA2A10E}"/>
              </a:ext>
            </a:extLst>
          </p:cNvPr>
          <p:cNvSpPr>
            <a:spLocks noGrp="1"/>
          </p:cNvSpPr>
          <p:nvPr>
            <p:ph type="title"/>
          </p:nvPr>
        </p:nvSpPr>
        <p:spPr>
          <a:xfrm>
            <a:off x="228600" y="289152"/>
            <a:ext cx="8676000" cy="900000"/>
          </a:xfrm>
        </p:spPr>
        <p:txBody>
          <a:bodyPr>
            <a:normAutofit/>
          </a:bodyPr>
          <a:lstStyle/>
          <a:p>
            <a:r>
              <a:rPr lang="en-IN" sz="4000" dirty="0">
                <a:solidFill>
                  <a:srgbClr val="4318FA"/>
                </a:solidFill>
                <a:latin typeface="Garamond" pitchFamily="18" charset="0"/>
              </a:rPr>
              <a:t>Amendment to Section 115BBE</a:t>
            </a:r>
            <a:endParaRPr lang="en-IN" sz="4000" dirty="0"/>
          </a:p>
        </p:txBody>
      </p:sp>
      <p:sp>
        <p:nvSpPr>
          <p:cNvPr id="5" name="Rectangle: Rounded Corners 4">
            <a:extLst>
              <a:ext uri="{FF2B5EF4-FFF2-40B4-BE49-F238E27FC236}">
                <a16:creationId xmlns:a16="http://schemas.microsoft.com/office/drawing/2014/main" xmlns="" id="{273702A8-0029-43C7-AC98-92C854649D86}"/>
              </a:ext>
            </a:extLst>
          </p:cNvPr>
          <p:cNvSpPr/>
          <p:nvPr/>
        </p:nvSpPr>
        <p:spPr>
          <a:xfrm>
            <a:off x="819176" y="1739888"/>
            <a:ext cx="7467600" cy="3777344"/>
          </a:xfrm>
          <a:prstGeom prst="roundRect">
            <a:avLst>
              <a:gd name="adj" fmla="val 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latin typeface="Garamond" panose="02020404030301010803" pitchFamily="18" charset="0"/>
              </a:rPr>
              <a:t>Unexplained………..</a:t>
            </a:r>
          </a:p>
          <a:p>
            <a:endParaRPr lang="en-IN" sz="2800" b="1" dirty="0">
              <a:latin typeface="Garamond" panose="02020404030301010803" pitchFamily="18" charset="0"/>
            </a:endParaRPr>
          </a:p>
          <a:p>
            <a:r>
              <a:rPr lang="en-IN" sz="2800" b="1" dirty="0">
                <a:latin typeface="Garamond" panose="02020404030301010803" pitchFamily="18" charset="0"/>
              </a:rPr>
              <a:t>Window to claim any expenditure or allowance against the income identified by the AO U/s 68, 69, 69A, 69B, 69C or 69D is no longer available from 01</a:t>
            </a:r>
            <a:r>
              <a:rPr lang="en-IN" sz="2800" b="1" baseline="30000" dirty="0">
                <a:latin typeface="Garamond" panose="02020404030301010803" pitchFamily="18" charset="0"/>
              </a:rPr>
              <a:t>st</a:t>
            </a:r>
            <a:r>
              <a:rPr lang="en-IN" sz="2800" b="1" dirty="0">
                <a:latin typeface="Garamond" panose="02020404030301010803" pitchFamily="18" charset="0"/>
              </a:rPr>
              <a:t> of April, 2017.</a:t>
            </a:r>
            <a:endParaRPr lang="en-IN" sz="2800" dirty="0"/>
          </a:p>
        </p:txBody>
      </p:sp>
      <p:pic>
        <p:nvPicPr>
          <p:cNvPr id="9" name="Picture 8"/>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7" name="TextBox 6">
            <a:extLst>
              <a:ext uri="{FF2B5EF4-FFF2-40B4-BE49-F238E27FC236}">
                <a16:creationId xmlns:a16="http://schemas.microsoft.com/office/drawing/2014/main" xmlns="" id="{666E479D-6889-41E5-9100-2287BF50F7C2}"/>
              </a:ext>
            </a:extLst>
          </p:cNvPr>
          <p:cNvSpPr txBox="1"/>
          <p:nvPr/>
        </p:nvSpPr>
        <p:spPr>
          <a:xfrm>
            <a:off x="418728" y="5805264"/>
            <a:ext cx="2268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RATIONALISATION MEASURES</a:t>
            </a:r>
          </a:p>
        </p:txBody>
      </p:sp>
    </p:spTree>
    <p:extLst>
      <p:ext uri="{BB962C8B-B14F-4D97-AF65-F5344CB8AC3E}">
        <p14:creationId xmlns:p14="http://schemas.microsoft.com/office/powerpoint/2010/main" xmlns="" val="2116996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FA23F07-4C5F-4F42-A125-A35718BD3D44}"/>
              </a:ext>
            </a:extLst>
          </p:cNvPr>
          <p:cNvSpPr txBox="1">
            <a:spLocks/>
          </p:cNvSpPr>
          <p:nvPr/>
        </p:nvSpPr>
        <p:spPr>
          <a:xfrm>
            <a:off x="228600" y="290286"/>
            <a:ext cx="8676000" cy="90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4000" dirty="0">
                <a:solidFill>
                  <a:srgbClr val="4318FA"/>
                </a:solidFill>
                <a:latin typeface="Garamond" pitchFamily="18" charset="0"/>
              </a:rPr>
              <a:t>Amendment to 143</a:t>
            </a:r>
            <a:endParaRPr lang="en-IN" sz="3600" dirty="0">
              <a:solidFill>
                <a:srgbClr val="4318FA"/>
              </a:solidFill>
              <a:latin typeface="Garamond" pitchFamily="18" charset="0"/>
            </a:endParaRPr>
          </a:p>
        </p:txBody>
      </p:sp>
      <p:sp>
        <p:nvSpPr>
          <p:cNvPr id="10" name="Rectangle: Rounded Corners 9">
            <a:extLst>
              <a:ext uri="{FF2B5EF4-FFF2-40B4-BE49-F238E27FC236}">
                <a16:creationId xmlns:a16="http://schemas.microsoft.com/office/drawing/2014/main" xmlns="" id="{04235DC4-706F-4712-83AF-8F5540E1CBD8}"/>
              </a:ext>
            </a:extLst>
          </p:cNvPr>
          <p:cNvSpPr/>
          <p:nvPr/>
        </p:nvSpPr>
        <p:spPr>
          <a:xfrm>
            <a:off x="733739" y="1568283"/>
            <a:ext cx="7521666" cy="2775117"/>
          </a:xfrm>
          <a:prstGeom prst="roundRect">
            <a:avLst>
              <a:gd name="adj" fmla="val 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latin typeface="Garamond" panose="02020404030301010803" pitchFamily="18" charset="0"/>
              </a:rPr>
              <a:t>Adjustment in respect of addition due to difference in income appearing in Form 26AS or Form 16A or  Form 16 and Return of Income is now relaxed while processing of return U/s.143(1)</a:t>
            </a:r>
            <a:endParaRPr lang="en-IN" sz="2800" b="1" dirty="0">
              <a:latin typeface="Garamond" panose="02020404030301010803" pitchFamily="18" charset="0"/>
            </a:endParaRPr>
          </a:p>
        </p:txBody>
      </p:sp>
      <p:pic>
        <p:nvPicPr>
          <p:cNvPr id="9" name="Picture 8"/>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666E479D-6889-41E5-9100-2287BF50F7C2}"/>
              </a:ext>
            </a:extLst>
          </p:cNvPr>
          <p:cNvSpPr txBox="1"/>
          <p:nvPr/>
        </p:nvSpPr>
        <p:spPr>
          <a:xfrm>
            <a:off x="418728" y="5805264"/>
            <a:ext cx="3960000" cy="415498"/>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IMPROVING EFFECTIVENESS OF TAX ADMINISTRATION</a:t>
            </a:r>
          </a:p>
        </p:txBody>
      </p:sp>
    </p:spTree>
    <p:extLst>
      <p:ext uri="{BB962C8B-B14F-4D97-AF65-F5344CB8AC3E}">
        <p14:creationId xmlns:p14="http://schemas.microsoft.com/office/powerpoint/2010/main" xmlns="" val="149583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9AD72-FD11-47BF-9014-B9E1C041F299}"/>
              </a:ext>
            </a:extLst>
          </p:cNvPr>
          <p:cNvSpPr>
            <a:spLocks noGrp="1"/>
          </p:cNvSpPr>
          <p:nvPr>
            <p:ph type="title"/>
          </p:nvPr>
        </p:nvSpPr>
        <p:spPr>
          <a:xfrm>
            <a:off x="228600" y="289152"/>
            <a:ext cx="8676000" cy="900000"/>
          </a:xfrm>
        </p:spPr>
        <p:txBody>
          <a:bodyPr>
            <a:normAutofit/>
          </a:bodyPr>
          <a:lstStyle/>
          <a:p>
            <a:r>
              <a:rPr lang="en-IN" sz="4000" dirty="0">
                <a:solidFill>
                  <a:srgbClr val="4318FA"/>
                </a:solidFill>
                <a:latin typeface="Garamond" pitchFamily="18" charset="0"/>
              </a:rPr>
              <a:t>Amendment to Section 276CC</a:t>
            </a:r>
            <a:endParaRPr lang="en-IN" sz="4000" dirty="0"/>
          </a:p>
        </p:txBody>
      </p:sp>
      <p:pic>
        <p:nvPicPr>
          <p:cNvPr id="8" name="Picture 7">
            <a:extLst>
              <a:ext uri="{FF2B5EF4-FFF2-40B4-BE49-F238E27FC236}">
                <a16:creationId xmlns:a16="http://schemas.microsoft.com/office/drawing/2014/main" xmlns="" id="{E458142D-A05F-42BE-BC7E-B324860F2837}"/>
              </a:ext>
            </a:extLst>
          </p:cNvPr>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xmlns="" val="259248414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xmlns="" id="{1BA3B09C-0E61-47A7-8A53-DB74685420E2}"/>
              </a:ext>
            </a:extLst>
          </p:cNvPr>
          <p:cNvSpPr txBox="1"/>
          <p:nvPr/>
        </p:nvSpPr>
        <p:spPr>
          <a:xfrm>
            <a:off x="418728" y="5805264"/>
            <a:ext cx="2268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RATIONALISATION MEASURES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195554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9AD72-FD11-47BF-9014-B9E1C041F299}"/>
              </a:ext>
            </a:extLst>
          </p:cNvPr>
          <p:cNvSpPr>
            <a:spLocks noGrp="1"/>
          </p:cNvSpPr>
          <p:nvPr>
            <p:ph type="title"/>
          </p:nvPr>
        </p:nvSpPr>
        <p:spPr>
          <a:xfrm>
            <a:off x="228600" y="289152"/>
            <a:ext cx="8676000" cy="900000"/>
          </a:xfrm>
        </p:spPr>
        <p:txBody>
          <a:bodyPr>
            <a:normAutofit/>
          </a:bodyPr>
          <a:lstStyle/>
          <a:p>
            <a:r>
              <a:rPr lang="en-IN" sz="4000" dirty="0">
                <a:solidFill>
                  <a:srgbClr val="4318FA"/>
                </a:solidFill>
                <a:latin typeface="Garamond" pitchFamily="18" charset="0"/>
              </a:rPr>
              <a:t>PAN ‘n’ PAN</a:t>
            </a:r>
            <a:endParaRPr lang="en-IN" sz="4000" dirty="0"/>
          </a:p>
        </p:txBody>
      </p:sp>
      <p:pic>
        <p:nvPicPr>
          <p:cNvPr id="8" name="Picture 7">
            <a:extLst>
              <a:ext uri="{FF2B5EF4-FFF2-40B4-BE49-F238E27FC236}">
                <a16:creationId xmlns:a16="http://schemas.microsoft.com/office/drawing/2014/main" xmlns="" id="{E458142D-A05F-42BE-BC7E-B324860F2837}"/>
              </a:ext>
            </a:extLst>
          </p:cNvPr>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7" name="Diagram 6"/>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xmlns="" id="{1BA3B09C-0E61-47A7-8A53-DB74685420E2}"/>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362847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656"/>
            <a:ext cx="8676000" cy="900000"/>
          </a:xfrm>
        </p:spPr>
        <p:txBody>
          <a:bodyPr>
            <a:normAutofit/>
          </a:bodyPr>
          <a:lstStyle/>
          <a:p>
            <a:pPr lvl="0"/>
            <a:r>
              <a:rPr lang="en-US" sz="4000" dirty="0">
                <a:solidFill>
                  <a:srgbClr val="4318FA"/>
                </a:solidFill>
                <a:latin typeface="Garamond" pitchFamily="18" charset="0"/>
              </a:rPr>
              <a:t>Stock-In-Trade</a:t>
            </a:r>
            <a:r>
              <a:rPr lang="en-US" sz="4000" b="1" dirty="0">
                <a:latin typeface="Garamond" panose="02020404030301010803" pitchFamily="18" charset="0"/>
              </a:rPr>
              <a:t> </a:t>
            </a:r>
            <a:r>
              <a:rPr lang="en-US" sz="4000" dirty="0">
                <a:solidFill>
                  <a:srgbClr val="4318FA"/>
                </a:solidFill>
                <a:latin typeface="Garamond" pitchFamily="18" charset="0"/>
              </a:rPr>
              <a:t>to Capital Asset</a:t>
            </a:r>
            <a:endParaRPr lang="en-IN" sz="4000" dirty="0">
              <a:solidFill>
                <a:srgbClr val="4318FA"/>
              </a:solidFill>
              <a:latin typeface="Garamond" pitchFamily="18" charset="0"/>
            </a:endParaRP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xmlns="" id="{CF4CF296-5F4C-4E8D-A21B-9BF3BF5DF509}"/>
              </a:ext>
            </a:extLst>
          </p:cNvPr>
          <p:cNvGraphicFramePr/>
          <p:nvPr>
            <p:extLst>
              <p:ext uri="{D42A27DB-BD31-4B8C-83A1-F6EECF244321}">
                <p14:modId xmlns:p14="http://schemas.microsoft.com/office/powerpoint/2010/main" xmlns="" val="3946444948"/>
              </p:ext>
            </p:extLst>
          </p:nvPr>
        </p:nvGraphicFramePr>
        <p:xfrm>
          <a:off x="395536" y="1397000"/>
          <a:ext cx="8280920" cy="486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xmlns="" id="{98C748E3-1FE2-41C9-A45F-1A5478C0DC2D}"/>
              </a:ext>
            </a:extLst>
          </p:cNvPr>
          <p:cNvSpPr txBox="1"/>
          <p:nvPr/>
        </p:nvSpPr>
        <p:spPr>
          <a:xfrm>
            <a:off x="418728" y="5805264"/>
            <a:ext cx="2268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RATIONALISATION MEASURES</a:t>
            </a:r>
          </a:p>
        </p:txBody>
      </p:sp>
    </p:spTree>
    <p:extLst>
      <p:ext uri="{BB962C8B-B14F-4D97-AF65-F5344CB8AC3E}">
        <p14:creationId xmlns:p14="http://schemas.microsoft.com/office/powerpoint/2010/main" xmlns="" val="404461815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3666"/>
            <a:ext cx="8676000" cy="900000"/>
          </a:xfrm>
        </p:spPr>
        <p:txBody>
          <a:bodyPr>
            <a:normAutofit/>
          </a:bodyPr>
          <a:lstStyle/>
          <a:p>
            <a:r>
              <a:rPr lang="en-US" sz="4000" dirty="0">
                <a:solidFill>
                  <a:srgbClr val="4318FA"/>
                </a:solidFill>
                <a:latin typeface="Garamond" pitchFamily="18" charset="0"/>
              </a:rPr>
              <a:t>New Employment Opportunities</a:t>
            </a:r>
            <a:endParaRPr lang="en-IN" sz="4000" dirty="0">
              <a:solidFill>
                <a:srgbClr val="4318FA"/>
              </a:solidFill>
              <a:latin typeface="Garamond" pitchFamily="18" charset="0"/>
            </a:endParaRP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12" name="Rectangle: Rounded Corners 11">
            <a:extLst>
              <a:ext uri="{FF2B5EF4-FFF2-40B4-BE49-F238E27FC236}">
                <a16:creationId xmlns:a16="http://schemas.microsoft.com/office/drawing/2014/main" xmlns="" id="{6B1E0950-1D1A-47A4-B186-7EF5108BBF4C}"/>
              </a:ext>
            </a:extLst>
          </p:cNvPr>
          <p:cNvSpPr/>
          <p:nvPr/>
        </p:nvSpPr>
        <p:spPr>
          <a:xfrm>
            <a:off x="433658" y="2046190"/>
            <a:ext cx="8260160" cy="571504"/>
          </a:xfrm>
          <a:prstGeom prst="roundRect">
            <a:avLst>
              <a:gd name="adj" fmla="val 3334"/>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latin typeface="Garamond" panose="02020404030301010803" pitchFamily="18" charset="0"/>
              </a:rPr>
              <a:t>Erstwhile Provision</a:t>
            </a:r>
            <a:r>
              <a:rPr lang="en-US" sz="2000" b="1" dirty="0">
                <a:latin typeface="Garamond" panose="02020404030301010803" pitchFamily="18" charset="0"/>
              </a:rPr>
              <a:t>:  30% Additional Benefit as Deduction for 3 Years</a:t>
            </a:r>
          </a:p>
        </p:txBody>
      </p:sp>
      <p:sp>
        <p:nvSpPr>
          <p:cNvPr id="13" name="Rectangle: Rounded Corners 12">
            <a:extLst>
              <a:ext uri="{FF2B5EF4-FFF2-40B4-BE49-F238E27FC236}">
                <a16:creationId xmlns:a16="http://schemas.microsoft.com/office/drawing/2014/main" xmlns="" id="{5726A25C-6985-424F-AEC8-D33A95EADDB8}"/>
              </a:ext>
            </a:extLst>
          </p:cNvPr>
          <p:cNvSpPr/>
          <p:nvPr/>
        </p:nvSpPr>
        <p:spPr>
          <a:xfrm>
            <a:off x="523174" y="2709950"/>
            <a:ext cx="8094962" cy="829559"/>
          </a:xfrm>
          <a:prstGeom prst="roundRect">
            <a:avLst>
              <a:gd name="adj" fmla="val 2889"/>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buFont typeface="Arial" panose="020B0604020202020204" pitchFamily="34" charset="0"/>
              <a:buChar char="•"/>
            </a:pPr>
            <a:r>
              <a:rPr lang="en-US" sz="2000" b="1" dirty="0">
                <a:latin typeface="Garamond" panose="02020404030301010803" pitchFamily="18" charset="0"/>
              </a:rPr>
              <a:t>Number of days employed  is minimum 240 days or 150 days in respective assessment year</a:t>
            </a:r>
            <a:endParaRPr lang="en-IN" sz="2000" b="1" dirty="0">
              <a:latin typeface="Garamond" panose="02020404030301010803" pitchFamily="18" charset="0"/>
            </a:endParaRPr>
          </a:p>
        </p:txBody>
      </p:sp>
      <p:sp>
        <p:nvSpPr>
          <p:cNvPr id="14" name="Rectangle: Rounded Corners 13">
            <a:extLst>
              <a:ext uri="{FF2B5EF4-FFF2-40B4-BE49-F238E27FC236}">
                <a16:creationId xmlns:a16="http://schemas.microsoft.com/office/drawing/2014/main" xmlns="" id="{086DFA7B-7BBD-4105-B188-8F3B1B631A11}"/>
              </a:ext>
            </a:extLst>
          </p:cNvPr>
          <p:cNvSpPr/>
          <p:nvPr/>
        </p:nvSpPr>
        <p:spPr>
          <a:xfrm>
            <a:off x="419894" y="3640975"/>
            <a:ext cx="8260160" cy="542932"/>
          </a:xfrm>
          <a:prstGeom prst="roundRect">
            <a:avLst>
              <a:gd name="adj" fmla="val 4971"/>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latin typeface="Garamond" panose="02020404030301010803" pitchFamily="18" charset="0"/>
              </a:rPr>
              <a:t>New Provision</a:t>
            </a:r>
            <a:r>
              <a:rPr lang="en-US" sz="2000" b="1" dirty="0">
                <a:latin typeface="Garamond" panose="02020404030301010803" pitchFamily="18" charset="0"/>
              </a:rPr>
              <a:t>: 30% Additional Benefit as Deduction for 3 Years</a:t>
            </a:r>
            <a:endParaRPr lang="en-IN" sz="2000" b="1" dirty="0">
              <a:latin typeface="Garamond" panose="02020404030301010803" pitchFamily="18" charset="0"/>
            </a:endParaRPr>
          </a:p>
        </p:txBody>
      </p:sp>
      <p:sp>
        <p:nvSpPr>
          <p:cNvPr id="15" name="Rectangle: Rounded Corners 14">
            <a:extLst>
              <a:ext uri="{FF2B5EF4-FFF2-40B4-BE49-F238E27FC236}">
                <a16:creationId xmlns:a16="http://schemas.microsoft.com/office/drawing/2014/main" xmlns="" id="{D1930488-E00A-4027-B897-9CD12F81FB8F}"/>
              </a:ext>
            </a:extLst>
          </p:cNvPr>
          <p:cNvSpPr/>
          <p:nvPr/>
        </p:nvSpPr>
        <p:spPr>
          <a:xfrm>
            <a:off x="570567" y="4300337"/>
            <a:ext cx="8094962" cy="1198778"/>
          </a:xfrm>
          <a:prstGeom prst="roundRect">
            <a:avLst>
              <a:gd name="adj" fmla="val 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buFont typeface="Arial" panose="020B0604020202020204" pitchFamily="34" charset="0"/>
              <a:buChar char="•"/>
            </a:pPr>
            <a:r>
              <a:rPr lang="en-US" sz="2000" b="1" dirty="0">
                <a:solidFill>
                  <a:schemeClr val="bg1"/>
                </a:solidFill>
                <a:latin typeface="Garamond" panose="02020404030301010803" pitchFamily="18" charset="0"/>
              </a:rPr>
              <a:t>150 days benefit has been extended to footwear and leather industry</a:t>
            </a:r>
          </a:p>
          <a:p>
            <a:pPr marL="285750" lvl="1" indent="-285750" algn="just">
              <a:buFont typeface="Arial" panose="020B0604020202020204" pitchFamily="34" charset="0"/>
              <a:buChar char="•"/>
            </a:pPr>
            <a:r>
              <a:rPr lang="en-US" sz="2000" b="1" dirty="0">
                <a:latin typeface="Garamond" panose="02020404030301010803" pitchFamily="18" charset="0"/>
              </a:rPr>
              <a:t>240 days or 150 days criteria can be fulfilled in immediate </a:t>
            </a:r>
            <a:r>
              <a:rPr lang="en-US" sz="2000" b="1" u="sng" dirty="0">
                <a:latin typeface="Garamond" panose="02020404030301010803" pitchFamily="18" charset="0"/>
              </a:rPr>
              <a:t>succeeding year</a:t>
            </a:r>
            <a:endParaRPr lang="en-IN" sz="2000" b="1" u="sng" dirty="0">
              <a:latin typeface="Garamond" panose="02020404030301010803" pitchFamily="18" charset="0"/>
            </a:endParaRPr>
          </a:p>
        </p:txBody>
      </p:sp>
      <p:sp>
        <p:nvSpPr>
          <p:cNvPr id="18" name="Rectangle: Rounded Corners 17">
            <a:extLst>
              <a:ext uri="{FF2B5EF4-FFF2-40B4-BE49-F238E27FC236}">
                <a16:creationId xmlns:a16="http://schemas.microsoft.com/office/drawing/2014/main" xmlns="" id="{D7CCAE5A-CB5E-452E-9230-45560A3F9F4F}"/>
              </a:ext>
            </a:extLst>
          </p:cNvPr>
          <p:cNvSpPr/>
          <p:nvPr/>
        </p:nvSpPr>
        <p:spPr>
          <a:xfrm>
            <a:off x="1900858" y="1262257"/>
            <a:ext cx="5331483" cy="670275"/>
          </a:xfrm>
          <a:prstGeom prst="roundRect">
            <a:avLst>
              <a:gd name="adj" fmla="val 1509"/>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latin typeface="Garamond" panose="02020404030301010803" pitchFamily="18" charset="0"/>
              </a:rPr>
              <a:t>Section 80JJAA</a:t>
            </a:r>
            <a:endParaRPr lang="en-IN" sz="3200" b="1" u="sng" dirty="0">
              <a:latin typeface="Garamond" panose="02020404030301010803" pitchFamily="18" charset="0"/>
            </a:endParaRPr>
          </a:p>
        </p:txBody>
      </p:sp>
      <p:sp>
        <p:nvSpPr>
          <p:cNvPr id="11" name="TextBox 10">
            <a:extLst>
              <a:ext uri="{FF2B5EF4-FFF2-40B4-BE49-F238E27FC236}">
                <a16:creationId xmlns:a16="http://schemas.microsoft.com/office/drawing/2014/main" xmlns="" id="{523C34B7-526F-4834-B4D5-1C1F55C71706}"/>
              </a:ext>
            </a:extLst>
          </p:cNvPr>
          <p:cNvSpPr txBox="1"/>
          <p:nvPr/>
        </p:nvSpPr>
        <p:spPr>
          <a:xfrm>
            <a:off x="418728" y="5805264"/>
            <a:ext cx="1368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TAX INCENTIVES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340521410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25" y="304800"/>
            <a:ext cx="8676000" cy="900000"/>
          </a:xfrm>
        </p:spPr>
        <p:txBody>
          <a:bodyPr>
            <a:normAutofit/>
          </a:bodyPr>
          <a:lstStyle/>
          <a:p>
            <a:r>
              <a:rPr lang="en-IN" sz="4000" dirty="0">
                <a:solidFill>
                  <a:srgbClr val="4318FA"/>
                </a:solidFill>
                <a:latin typeface="Garamond" pitchFamily="18" charset="0"/>
              </a:rPr>
              <a:t>Amendment to Section 80AC</a:t>
            </a:r>
          </a:p>
        </p:txBody>
      </p:sp>
      <p:pic>
        <p:nvPicPr>
          <p:cNvPr id="5" name="Picture 4"/>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8" name="Content Placeholder 5">
            <a:extLst>
              <a:ext uri="{FF2B5EF4-FFF2-40B4-BE49-F238E27FC236}">
                <a16:creationId xmlns:a16="http://schemas.microsoft.com/office/drawing/2014/main" xmlns="" id="{06FF4C55-015B-4156-8AA9-DCF85A3F70DF}"/>
              </a:ext>
            </a:extLst>
          </p:cNvPr>
          <p:cNvSpPr txBox="1">
            <a:spLocks/>
          </p:cNvSpPr>
          <p:nvPr/>
        </p:nvSpPr>
        <p:spPr>
          <a:xfrm>
            <a:off x="4560376" y="2057399"/>
            <a:ext cx="3276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500" dirty="0"/>
          </a:p>
        </p:txBody>
      </p:sp>
      <p:sp>
        <p:nvSpPr>
          <p:cNvPr id="11" name="Rectangle: Rounded Corners 10">
            <a:extLst>
              <a:ext uri="{FF2B5EF4-FFF2-40B4-BE49-F238E27FC236}">
                <a16:creationId xmlns:a16="http://schemas.microsoft.com/office/drawing/2014/main" xmlns="" id="{88D3F867-1331-43FA-ACF8-7D7DA3606360}"/>
              </a:ext>
            </a:extLst>
          </p:cNvPr>
          <p:cNvSpPr/>
          <p:nvPr/>
        </p:nvSpPr>
        <p:spPr>
          <a:xfrm>
            <a:off x="1100316" y="1417638"/>
            <a:ext cx="6703145" cy="884238"/>
          </a:xfrm>
          <a:prstGeom prst="roundRect">
            <a:avLst>
              <a:gd name="adj" fmla="val 2304"/>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Garamond" panose="02020404030301010803" pitchFamily="18" charset="0"/>
              </a:rPr>
              <a:t>Applicability of Section 80AC</a:t>
            </a:r>
          </a:p>
        </p:txBody>
      </p:sp>
      <p:sp>
        <p:nvSpPr>
          <p:cNvPr id="12" name="Rectangle: Rounded Corners 11">
            <a:extLst>
              <a:ext uri="{FF2B5EF4-FFF2-40B4-BE49-F238E27FC236}">
                <a16:creationId xmlns:a16="http://schemas.microsoft.com/office/drawing/2014/main" xmlns="" id="{7E345DEC-F50C-42EF-9D27-894886F19AFE}"/>
              </a:ext>
            </a:extLst>
          </p:cNvPr>
          <p:cNvSpPr/>
          <p:nvPr/>
        </p:nvSpPr>
        <p:spPr>
          <a:xfrm>
            <a:off x="1194501" y="2362200"/>
            <a:ext cx="3163185" cy="3247159"/>
          </a:xfrm>
          <a:prstGeom prst="roundRect">
            <a:avLst>
              <a:gd name="adj" fmla="val 1009"/>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IN" sz="2400" b="1" dirty="0">
                <a:latin typeface="Garamond" panose="02020404030301010803" pitchFamily="18" charset="0"/>
              </a:rPr>
              <a:t>Erstwhile</a:t>
            </a:r>
          </a:p>
          <a:p>
            <a:pPr marL="285750" indent="-285750" algn="ctr"/>
            <a:endParaRPr lang="en-IN" sz="2400" b="1" dirty="0">
              <a:latin typeface="Garamond" panose="02020404030301010803" pitchFamily="18" charset="0"/>
            </a:endParaRPr>
          </a:p>
          <a:p>
            <a:pPr marL="742950" lvl="1" indent="-285750">
              <a:buFont typeface="Arial" panose="020B0604020202020204" pitchFamily="34" charset="0"/>
              <a:buChar char="•"/>
            </a:pPr>
            <a:r>
              <a:rPr lang="en-IN" sz="2400" b="1" dirty="0">
                <a:latin typeface="Garamond" panose="02020404030301010803" pitchFamily="18" charset="0"/>
              </a:rPr>
              <a:t>80IA</a:t>
            </a:r>
          </a:p>
          <a:p>
            <a:pPr marL="742950" lvl="1" indent="-285750">
              <a:buFont typeface="Arial" panose="020B0604020202020204" pitchFamily="34" charset="0"/>
              <a:buChar char="•"/>
            </a:pPr>
            <a:r>
              <a:rPr lang="en-IN" sz="2400" b="1" dirty="0">
                <a:latin typeface="Garamond" panose="02020404030301010803" pitchFamily="18" charset="0"/>
              </a:rPr>
              <a:t>80IAB</a:t>
            </a:r>
          </a:p>
          <a:p>
            <a:pPr marL="742950" lvl="1" indent="-285750">
              <a:buFont typeface="Arial" panose="020B0604020202020204" pitchFamily="34" charset="0"/>
              <a:buChar char="•"/>
            </a:pPr>
            <a:r>
              <a:rPr lang="en-IN" sz="2400" b="1" dirty="0">
                <a:latin typeface="Garamond" panose="02020404030301010803" pitchFamily="18" charset="0"/>
              </a:rPr>
              <a:t>80IC</a:t>
            </a:r>
          </a:p>
          <a:p>
            <a:pPr marL="742950" lvl="1" indent="-285750">
              <a:buFont typeface="Arial" panose="020B0604020202020204" pitchFamily="34" charset="0"/>
              <a:buChar char="•"/>
            </a:pPr>
            <a:r>
              <a:rPr lang="en-IN" sz="2400" b="1" dirty="0">
                <a:latin typeface="Garamond" panose="02020404030301010803" pitchFamily="18" charset="0"/>
              </a:rPr>
              <a:t>80IB</a:t>
            </a:r>
          </a:p>
          <a:p>
            <a:pPr marL="742950" lvl="1" indent="-285750">
              <a:buFont typeface="Arial" panose="020B0604020202020204" pitchFamily="34" charset="0"/>
              <a:buChar char="•"/>
            </a:pPr>
            <a:r>
              <a:rPr lang="en-IN" sz="2400" b="1" dirty="0">
                <a:latin typeface="Garamond" panose="02020404030301010803" pitchFamily="18" charset="0"/>
              </a:rPr>
              <a:t>80IE</a:t>
            </a:r>
          </a:p>
        </p:txBody>
      </p:sp>
      <p:sp>
        <p:nvSpPr>
          <p:cNvPr id="14" name="Rectangle: Rounded Corners 13">
            <a:extLst>
              <a:ext uri="{FF2B5EF4-FFF2-40B4-BE49-F238E27FC236}">
                <a16:creationId xmlns:a16="http://schemas.microsoft.com/office/drawing/2014/main" xmlns="" id="{9B4250F2-0238-49DD-9F2C-EFB107FF1853}"/>
              </a:ext>
            </a:extLst>
          </p:cNvPr>
          <p:cNvSpPr/>
          <p:nvPr/>
        </p:nvSpPr>
        <p:spPr>
          <a:xfrm>
            <a:off x="4500562" y="2362200"/>
            <a:ext cx="3163185" cy="3247159"/>
          </a:xfrm>
          <a:prstGeom prst="roundRect">
            <a:avLst>
              <a:gd name="adj" fmla="val 0"/>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IN" sz="2400" b="1" dirty="0">
                <a:latin typeface="Garamond" panose="02020404030301010803" pitchFamily="18" charset="0"/>
              </a:rPr>
              <a:t>Current</a:t>
            </a:r>
          </a:p>
          <a:p>
            <a:pPr marL="285750" indent="-285750" algn="ctr"/>
            <a:endParaRPr lang="en-IN" sz="2400" b="1" dirty="0">
              <a:latin typeface="Garamond" panose="02020404030301010803" pitchFamily="18" charset="0"/>
            </a:endParaRPr>
          </a:p>
          <a:p>
            <a:pPr marL="742950" lvl="1" indent="-285750">
              <a:buFont typeface="Arial" panose="020B0604020202020204" pitchFamily="34" charset="0"/>
              <a:buChar char="•"/>
            </a:pPr>
            <a:r>
              <a:rPr lang="en-IN" sz="2400" b="1" dirty="0">
                <a:latin typeface="Garamond" panose="02020404030301010803" pitchFamily="18" charset="0"/>
              </a:rPr>
              <a:t>All the sections starting from 80HH to 80RRB covering 29 Sections.</a:t>
            </a:r>
          </a:p>
        </p:txBody>
      </p:sp>
      <p:sp>
        <p:nvSpPr>
          <p:cNvPr id="10" name="TextBox 9">
            <a:extLst>
              <a:ext uri="{FF2B5EF4-FFF2-40B4-BE49-F238E27FC236}">
                <a16:creationId xmlns:a16="http://schemas.microsoft.com/office/drawing/2014/main" xmlns="" id="{03ABE8D6-4529-49D9-8E64-72792483DF57}"/>
              </a:ext>
            </a:extLst>
          </p:cNvPr>
          <p:cNvSpPr txBox="1"/>
          <p:nvPr/>
        </p:nvSpPr>
        <p:spPr>
          <a:xfrm>
            <a:off x="418728" y="5805264"/>
            <a:ext cx="2268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RATIONALISATION MEASURES</a:t>
            </a:r>
          </a:p>
        </p:txBody>
      </p:sp>
    </p:spTree>
    <p:extLst>
      <p:ext uri="{BB962C8B-B14F-4D97-AF65-F5344CB8AC3E}">
        <p14:creationId xmlns:p14="http://schemas.microsoft.com/office/powerpoint/2010/main" xmlns="" val="136832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36866-7E2D-494E-91C1-0A1580A44019}"/>
              </a:ext>
            </a:extLst>
          </p:cNvPr>
          <p:cNvSpPr>
            <a:spLocks noGrp="1"/>
          </p:cNvSpPr>
          <p:nvPr>
            <p:ph type="title"/>
          </p:nvPr>
        </p:nvSpPr>
        <p:spPr>
          <a:xfrm>
            <a:off x="254925" y="291263"/>
            <a:ext cx="8676000" cy="900000"/>
          </a:xfrm>
        </p:spPr>
        <p:txBody>
          <a:bodyPr>
            <a:normAutofit/>
          </a:bodyPr>
          <a:lstStyle/>
          <a:p>
            <a:r>
              <a:rPr lang="en-IN" sz="4000" dirty="0">
                <a:solidFill>
                  <a:srgbClr val="4318FA"/>
                </a:solidFill>
                <a:latin typeface="Garamond" pitchFamily="18" charset="0"/>
              </a:rPr>
              <a:t>Amendment to Sec-80IAC</a:t>
            </a:r>
          </a:p>
        </p:txBody>
      </p:sp>
      <p:sp>
        <p:nvSpPr>
          <p:cNvPr id="8" name="Rectangle 7">
            <a:extLst>
              <a:ext uri="{FF2B5EF4-FFF2-40B4-BE49-F238E27FC236}">
                <a16:creationId xmlns:a16="http://schemas.microsoft.com/office/drawing/2014/main" xmlns="" id="{03C205D0-89C6-46F5-B8C3-6EF54AA9A5BC}"/>
              </a:ext>
            </a:extLst>
          </p:cNvPr>
          <p:cNvSpPr/>
          <p:nvPr/>
        </p:nvSpPr>
        <p:spPr>
          <a:xfrm>
            <a:off x="573940" y="1417638"/>
            <a:ext cx="3854044" cy="4140460"/>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2000" b="1" u="sng" dirty="0">
                <a:latin typeface="Garamond" panose="02020404030301010803" pitchFamily="18" charset="0"/>
              </a:rPr>
              <a:t>Period for Incorporation </a:t>
            </a:r>
          </a:p>
          <a:p>
            <a:pPr algn="just"/>
            <a:r>
              <a:rPr lang="en-IN" sz="2000" b="1" dirty="0">
                <a:solidFill>
                  <a:schemeClr val="bg1"/>
                </a:solidFill>
                <a:latin typeface="Garamond" panose="02020404030301010803" pitchFamily="18" charset="0"/>
              </a:rPr>
              <a:t>1</a:t>
            </a:r>
            <a:r>
              <a:rPr lang="en-IN" sz="2000" b="1" baseline="30000" dirty="0">
                <a:solidFill>
                  <a:schemeClr val="bg1"/>
                </a:solidFill>
                <a:latin typeface="Garamond" panose="02020404030301010803" pitchFamily="18" charset="0"/>
              </a:rPr>
              <a:t>st</a:t>
            </a:r>
            <a:r>
              <a:rPr lang="en-IN" sz="2000" b="1" dirty="0">
                <a:solidFill>
                  <a:schemeClr val="bg1"/>
                </a:solidFill>
                <a:latin typeface="Garamond" panose="02020404030301010803" pitchFamily="18" charset="0"/>
              </a:rPr>
              <a:t> April 2016 but on or before 1</a:t>
            </a:r>
            <a:r>
              <a:rPr lang="en-IN" sz="2000" b="1" baseline="30000" dirty="0">
                <a:solidFill>
                  <a:schemeClr val="bg1"/>
                </a:solidFill>
                <a:latin typeface="Garamond" panose="02020404030301010803" pitchFamily="18" charset="0"/>
              </a:rPr>
              <a:t>st</a:t>
            </a:r>
            <a:r>
              <a:rPr lang="en-IN" sz="2000" b="1" dirty="0">
                <a:solidFill>
                  <a:schemeClr val="bg1"/>
                </a:solidFill>
                <a:latin typeface="Garamond" panose="02020404030301010803" pitchFamily="18" charset="0"/>
              </a:rPr>
              <a:t> April 2021.</a:t>
            </a:r>
          </a:p>
          <a:p>
            <a:pPr algn="ctr"/>
            <a:r>
              <a:rPr lang="en-IN" sz="2000" b="1" u="sng" dirty="0">
                <a:solidFill>
                  <a:schemeClr val="bg1"/>
                </a:solidFill>
                <a:latin typeface="Garamond" panose="02020404030301010803" pitchFamily="18" charset="0"/>
              </a:rPr>
              <a:t>Turnover</a:t>
            </a:r>
          </a:p>
          <a:p>
            <a:pPr algn="just"/>
            <a:r>
              <a:rPr lang="en-IN" sz="2000" b="1" dirty="0">
                <a:solidFill>
                  <a:schemeClr val="bg1"/>
                </a:solidFill>
                <a:latin typeface="Garamond" panose="02020404030301010803" pitchFamily="18" charset="0"/>
              </a:rPr>
              <a:t>Does not exceed twenty-five crore rupees in any seven years from the year in which it was incorporated.</a:t>
            </a:r>
          </a:p>
          <a:p>
            <a:pPr algn="ctr"/>
            <a:r>
              <a:rPr lang="en-IN" sz="2000" b="1" u="sng" dirty="0">
                <a:solidFill>
                  <a:schemeClr val="bg1"/>
                </a:solidFill>
                <a:latin typeface="Garamond" panose="02020404030301010803" pitchFamily="18" charset="0"/>
              </a:rPr>
              <a:t>Exemption</a:t>
            </a:r>
          </a:p>
          <a:p>
            <a:pPr algn="ctr"/>
            <a:r>
              <a:rPr lang="en-IN" sz="2000" b="1" dirty="0">
                <a:solidFill>
                  <a:schemeClr val="bg1"/>
                </a:solidFill>
                <a:latin typeface="Garamond" panose="02020404030301010803" pitchFamily="18" charset="0"/>
              </a:rPr>
              <a:t>100% of profit is deductible in three consecutive years out of 5 years from the year of incorporation.</a:t>
            </a:r>
          </a:p>
        </p:txBody>
      </p:sp>
      <p:sp>
        <p:nvSpPr>
          <p:cNvPr id="9" name="Rectangle 8">
            <a:extLst>
              <a:ext uri="{FF2B5EF4-FFF2-40B4-BE49-F238E27FC236}">
                <a16:creationId xmlns:a16="http://schemas.microsoft.com/office/drawing/2014/main" xmlns="" id="{6C322B99-D090-480F-8224-D60334572139}"/>
              </a:ext>
            </a:extLst>
          </p:cNvPr>
          <p:cNvSpPr/>
          <p:nvPr/>
        </p:nvSpPr>
        <p:spPr>
          <a:xfrm>
            <a:off x="4750404" y="1412776"/>
            <a:ext cx="3854044" cy="4140000"/>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buFont typeface="Arial" panose="020B0604020202020204" pitchFamily="34" charset="0"/>
              <a:buChar char="•"/>
            </a:pPr>
            <a:r>
              <a:rPr lang="en-IN" sz="2200" b="1" dirty="0">
                <a:latin typeface="Garamond" panose="02020404030301010803" pitchFamily="18" charset="0"/>
              </a:rPr>
              <a:t>Ambit of Eligible business has been widened.</a:t>
            </a:r>
          </a:p>
          <a:p>
            <a:pPr marL="285750" indent="-285750" algn="just">
              <a:buFont typeface="Arial" panose="020B0604020202020204" pitchFamily="34" charset="0"/>
              <a:buChar char="•"/>
            </a:pPr>
            <a:r>
              <a:rPr lang="en-IN" sz="2200" b="1" dirty="0">
                <a:latin typeface="Garamond" panose="02020404030301010803" pitchFamily="18" charset="0"/>
              </a:rPr>
              <a:t>Earlier business models driven by technology or intellectual property were eligible for deduction.</a:t>
            </a:r>
          </a:p>
          <a:p>
            <a:pPr marL="285750" indent="-285750" algn="just">
              <a:buFont typeface="Arial" panose="020B0604020202020204" pitchFamily="34" charset="0"/>
              <a:buChar char="•"/>
            </a:pPr>
            <a:r>
              <a:rPr lang="en-IN" sz="2200" b="1" dirty="0">
                <a:latin typeface="Garamond" panose="02020404030301010803" pitchFamily="18" charset="0"/>
              </a:rPr>
              <a:t>Now, all </a:t>
            </a:r>
            <a:r>
              <a:rPr lang="en-IN" sz="2200" b="1" dirty="0">
                <a:solidFill>
                  <a:schemeClr val="accent6">
                    <a:lumMod val="75000"/>
                  </a:schemeClr>
                </a:solidFill>
                <a:latin typeface="Garamond" panose="02020404030301010803" pitchFamily="18" charset="0"/>
              </a:rPr>
              <a:t>scalable </a:t>
            </a:r>
            <a:r>
              <a:rPr lang="en-IN" sz="2200" b="1" dirty="0">
                <a:latin typeface="Garamond" panose="02020404030301010803" pitchFamily="18" charset="0"/>
              </a:rPr>
              <a:t>business models with a high potential of employment generation or wealth creation can claim deductions.</a:t>
            </a:r>
          </a:p>
        </p:txBody>
      </p:sp>
      <p:pic>
        <p:nvPicPr>
          <p:cNvPr id="11" name="Picture 10">
            <a:extLst>
              <a:ext uri="{FF2B5EF4-FFF2-40B4-BE49-F238E27FC236}">
                <a16:creationId xmlns:a16="http://schemas.microsoft.com/office/drawing/2014/main" xmlns="" id="{E7F18056-7F8C-41FA-AF08-7BDAFDE53101}"/>
              </a:ext>
            </a:extLst>
          </p:cNvPr>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7" name="TextBox 6">
            <a:extLst>
              <a:ext uri="{FF2B5EF4-FFF2-40B4-BE49-F238E27FC236}">
                <a16:creationId xmlns:a16="http://schemas.microsoft.com/office/drawing/2014/main" xmlns="" id="{ACBC3CF9-60E1-49D5-8FD5-AC63D662D53A}"/>
              </a:ext>
            </a:extLst>
          </p:cNvPr>
          <p:cNvSpPr txBox="1"/>
          <p:nvPr/>
        </p:nvSpPr>
        <p:spPr>
          <a:xfrm>
            <a:off x="418728" y="5805264"/>
            <a:ext cx="1368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TAX INCENTIVES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2898820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25" y="291263"/>
            <a:ext cx="8676000" cy="900000"/>
          </a:xfrm>
        </p:spPr>
        <p:txBody>
          <a:bodyPr>
            <a:normAutofit/>
          </a:bodyPr>
          <a:lstStyle/>
          <a:p>
            <a:r>
              <a:rPr lang="en-IN" sz="4000" dirty="0">
                <a:solidFill>
                  <a:srgbClr val="4318FA"/>
                </a:solidFill>
                <a:latin typeface="Garamond" pitchFamily="18" charset="0"/>
              </a:rPr>
              <a:t>Presumptive Income – 44AE 	</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4" name="Content Placeholder 3">
            <a:extLst>
              <a:ext uri="{FF2B5EF4-FFF2-40B4-BE49-F238E27FC236}">
                <a16:creationId xmlns:a16="http://schemas.microsoft.com/office/drawing/2014/main" xmlns="" id="{1DD76FBA-6FBA-4479-8939-1C6FE2DDD2FB}"/>
              </a:ext>
            </a:extLst>
          </p:cNvPr>
          <p:cNvGraphicFramePr>
            <a:graphicFrameLocks noGrp="1"/>
          </p:cNvGraphicFramePr>
          <p:nvPr>
            <p:ph idx="1"/>
            <p:extLst>
              <p:ext uri="{D42A27DB-BD31-4B8C-83A1-F6EECF244321}">
                <p14:modId xmlns:p14="http://schemas.microsoft.com/office/powerpoint/2010/main" xmlns="" val="58535397"/>
              </p:ext>
            </p:extLst>
          </p:nvPr>
        </p:nvGraphicFramePr>
        <p:xfrm>
          <a:off x="762000" y="836712"/>
          <a:ext cx="76200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Table 2">
            <a:extLst>
              <a:ext uri="{FF2B5EF4-FFF2-40B4-BE49-F238E27FC236}">
                <a16:creationId xmlns:a16="http://schemas.microsoft.com/office/drawing/2014/main" xmlns="" id="{FF536417-3089-47DF-9589-687BA6ED33B1}"/>
              </a:ext>
            </a:extLst>
          </p:cNvPr>
          <p:cNvGraphicFramePr>
            <a:graphicFrameLocks noGrp="1"/>
          </p:cNvGraphicFramePr>
          <p:nvPr>
            <p:extLst>
              <p:ext uri="{D42A27DB-BD31-4B8C-83A1-F6EECF244321}">
                <p14:modId xmlns:p14="http://schemas.microsoft.com/office/powerpoint/2010/main" xmlns="" val="420151347"/>
              </p:ext>
            </p:extLst>
          </p:nvPr>
        </p:nvGraphicFramePr>
        <p:xfrm>
          <a:off x="762000" y="3321252"/>
          <a:ext cx="7620000" cy="2148523"/>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xmlns="" val="1234166939"/>
                    </a:ext>
                  </a:extLst>
                </a:gridCol>
                <a:gridCol w="3810000">
                  <a:extLst>
                    <a:ext uri="{9D8B030D-6E8A-4147-A177-3AD203B41FA5}">
                      <a16:colId xmlns:a16="http://schemas.microsoft.com/office/drawing/2014/main" xmlns="" val="4282930581"/>
                    </a:ext>
                  </a:extLst>
                </a:gridCol>
              </a:tblGrid>
              <a:tr h="2148523">
                <a:tc>
                  <a:txBody>
                    <a:bodyPr/>
                    <a:lstStyle/>
                    <a:p>
                      <a:pPr algn="ctr"/>
                      <a:r>
                        <a:rPr lang="en-IN" u="sng" dirty="0">
                          <a:solidFill>
                            <a:schemeClr val="bg1"/>
                          </a:solidFill>
                          <a:latin typeface="Garamond" panose="02020404030301010803" pitchFamily="18" charset="0"/>
                        </a:rPr>
                        <a:t>Heavy Goods Vehicle </a:t>
                      </a:r>
                    </a:p>
                    <a:p>
                      <a:endParaRPr lang="en-IN" dirty="0">
                        <a:solidFill>
                          <a:schemeClr val="tx1"/>
                        </a:solidFill>
                        <a:latin typeface="Garamond" panose="02020404030301010803" pitchFamily="18" charset="0"/>
                      </a:endParaRPr>
                    </a:p>
                    <a:p>
                      <a:r>
                        <a:rPr lang="en-IN" dirty="0">
                          <a:solidFill>
                            <a:srgbClr val="FFFF00"/>
                          </a:solidFill>
                          <a:latin typeface="Garamond" panose="02020404030301010803" pitchFamily="18" charset="0"/>
                        </a:rPr>
                        <a:t>Rs. 1000 per ton  </a:t>
                      </a:r>
                      <a:r>
                        <a:rPr lang="en-IN" dirty="0">
                          <a:latin typeface="Garamond" panose="02020404030301010803" pitchFamily="18" charset="0"/>
                        </a:rPr>
                        <a:t>X  </a:t>
                      </a:r>
                      <a:r>
                        <a:rPr lang="en-IN" dirty="0">
                          <a:solidFill>
                            <a:srgbClr val="FFFF00"/>
                          </a:solidFill>
                          <a:latin typeface="Garamond" panose="02020404030301010803" pitchFamily="18" charset="0"/>
                        </a:rPr>
                        <a:t>Gross Vehicle weight or Unladen weight </a:t>
                      </a:r>
                      <a:r>
                        <a:rPr lang="en-IN" dirty="0">
                          <a:latin typeface="Garamond" panose="02020404030301010803" pitchFamily="18" charset="0"/>
                        </a:rPr>
                        <a:t>X No. of Months </a:t>
                      </a:r>
                    </a:p>
                    <a:p>
                      <a:endParaRPr lang="en-IN" dirty="0">
                        <a:latin typeface="Garamond" panose="02020404030301010803" pitchFamily="18" charset="0"/>
                      </a:endParaRPr>
                    </a:p>
                    <a:p>
                      <a:r>
                        <a:rPr lang="en-IN" dirty="0">
                          <a:latin typeface="Garamond" panose="02020404030301010803" pitchFamily="18" charset="0"/>
                        </a:rPr>
                        <a:t>For each Vehicle </a:t>
                      </a:r>
                    </a:p>
                  </a:txBody>
                  <a:tcPr>
                    <a:solidFill>
                      <a:srgbClr val="002060"/>
                    </a:solidFill>
                  </a:tcPr>
                </a:tc>
                <a:tc>
                  <a:txBody>
                    <a:bodyPr/>
                    <a:lstStyle/>
                    <a:p>
                      <a:pPr algn="ctr"/>
                      <a:r>
                        <a:rPr lang="en-IN" u="sng" dirty="0">
                          <a:solidFill>
                            <a:schemeClr val="bg1"/>
                          </a:solidFill>
                          <a:latin typeface="Garamond" panose="02020404030301010803" pitchFamily="18" charset="0"/>
                        </a:rPr>
                        <a:t>Other Than Heavy Goods Vehicle</a:t>
                      </a:r>
                    </a:p>
                    <a:p>
                      <a:endParaRPr lang="en-IN" dirty="0">
                        <a:solidFill>
                          <a:schemeClr val="bg1"/>
                        </a:solidFill>
                        <a:latin typeface="Garamond" panose="02020404030301010803" pitchFamily="18" charset="0"/>
                      </a:endParaRPr>
                    </a:p>
                    <a:p>
                      <a:r>
                        <a:rPr lang="en-IN" dirty="0">
                          <a:solidFill>
                            <a:schemeClr val="bg1"/>
                          </a:solidFill>
                          <a:latin typeface="Garamond" panose="02020404030301010803" pitchFamily="18" charset="0"/>
                        </a:rPr>
                        <a:t>Rs. 7500 X No. of Months</a:t>
                      </a:r>
                    </a:p>
                    <a:p>
                      <a:endParaRPr lang="en-US" dirty="0">
                        <a:solidFill>
                          <a:schemeClr val="bg1"/>
                        </a:solidFill>
                        <a:latin typeface="Garamond" panose="02020404030301010803" pitchFamily="18" charset="0"/>
                      </a:endParaRPr>
                    </a:p>
                    <a:p>
                      <a:endParaRPr lang="en-US" dirty="0">
                        <a:solidFill>
                          <a:schemeClr val="bg1"/>
                        </a:solidFill>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latin typeface="Garamond" panose="02020404030301010803" pitchFamily="18" charset="0"/>
                        </a:rPr>
                        <a:t>For each Vehicle </a:t>
                      </a:r>
                    </a:p>
                  </a:txBody>
                  <a:tcPr>
                    <a:solidFill>
                      <a:srgbClr val="002060"/>
                    </a:solidFill>
                  </a:tcPr>
                </a:tc>
                <a:extLst>
                  <a:ext uri="{0D108BD9-81ED-4DB2-BD59-A6C34878D82A}">
                    <a16:rowId xmlns:a16="http://schemas.microsoft.com/office/drawing/2014/main" xmlns="" val="3239265103"/>
                  </a:ext>
                </a:extLst>
              </a:tr>
            </a:tbl>
          </a:graphicData>
        </a:graphic>
      </p:graphicFrame>
      <p:sp>
        <p:nvSpPr>
          <p:cNvPr id="8" name="TextBox 7">
            <a:extLst>
              <a:ext uri="{FF2B5EF4-FFF2-40B4-BE49-F238E27FC236}">
                <a16:creationId xmlns:a16="http://schemas.microsoft.com/office/drawing/2014/main" xmlns="" id="{1274F2A1-4537-4362-8A39-EC3249FD3521}"/>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16801899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14" y="289152"/>
            <a:ext cx="8677656" cy="896112"/>
          </a:xfrm>
        </p:spPr>
        <p:txBody>
          <a:bodyPr>
            <a:normAutofit/>
          </a:bodyPr>
          <a:lstStyle/>
          <a:p>
            <a:r>
              <a:rPr lang="en-IN" sz="4000" dirty="0">
                <a:solidFill>
                  <a:srgbClr val="4318FA"/>
                </a:solidFill>
                <a:latin typeface="Garamond" pitchFamily="18" charset="0"/>
              </a:rPr>
              <a:t>Budget Highlights</a:t>
            </a:r>
          </a:p>
        </p:txBody>
      </p:sp>
      <p:pic>
        <p:nvPicPr>
          <p:cNvPr id="5" name="Picture 4"/>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11" name="Content Placeholder 10"/>
          <p:cNvGraphicFramePr>
            <a:graphicFrameLocks noGrp="1"/>
          </p:cNvGraphicFramePr>
          <p:nvPr>
            <p:ph idx="1"/>
            <p:extLst>
              <p:ext uri="{D42A27DB-BD31-4B8C-83A1-F6EECF244321}">
                <p14:modId xmlns:p14="http://schemas.microsoft.com/office/powerpoint/2010/main" xmlns="" val="3067057534"/>
              </p:ext>
            </p:extLst>
          </p:nvPr>
        </p:nvGraphicFramePr>
        <p:xfrm>
          <a:off x="457200" y="1265237"/>
          <a:ext cx="8229600" cy="4906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86291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9152"/>
            <a:ext cx="8676000" cy="900000"/>
          </a:xfrm>
        </p:spPr>
        <p:txBody>
          <a:bodyPr>
            <a:normAutofit/>
          </a:bodyPr>
          <a:lstStyle/>
          <a:p>
            <a:r>
              <a:rPr lang="en-IN" sz="4000" dirty="0">
                <a:solidFill>
                  <a:srgbClr val="4318FA"/>
                </a:solidFill>
                <a:latin typeface="Garamond" pitchFamily="18" charset="0"/>
              </a:rPr>
              <a:t>Section 9 – Business Connection </a:t>
            </a:r>
          </a:p>
        </p:txBody>
      </p:sp>
      <p:pic>
        <p:nvPicPr>
          <p:cNvPr id="5" name="Picture 4"/>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9" name="Content Placeholder 8"/>
          <p:cNvGraphicFramePr>
            <a:graphicFrameLocks noGrp="1"/>
          </p:cNvGraphicFramePr>
          <p:nvPr>
            <p:ph idx="1"/>
            <p:extLst>
              <p:ext uri="{D42A27DB-BD31-4B8C-83A1-F6EECF244321}">
                <p14:modId xmlns:p14="http://schemas.microsoft.com/office/powerpoint/2010/main" xmlns="" val="1581173828"/>
              </p:ext>
            </p:extLst>
          </p:nvPr>
        </p:nvGraphicFramePr>
        <p:xfrm>
          <a:off x="457200" y="1600200"/>
          <a:ext cx="8208000" cy="417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1BA3B09C-0E61-47A7-8A53-DB74685420E2}"/>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1502260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9152"/>
            <a:ext cx="8676000" cy="900000"/>
          </a:xfrm>
        </p:spPr>
        <p:txBody>
          <a:bodyPr>
            <a:normAutofit/>
          </a:bodyPr>
          <a:lstStyle/>
          <a:p>
            <a:r>
              <a:rPr lang="en-IN" sz="4000" dirty="0">
                <a:solidFill>
                  <a:srgbClr val="4318FA"/>
                </a:solidFill>
                <a:latin typeface="Garamond" pitchFamily="18" charset="0"/>
              </a:rPr>
              <a:t>Section 9 – Business Connection - SEP</a:t>
            </a:r>
          </a:p>
        </p:txBody>
      </p:sp>
      <p:pic>
        <p:nvPicPr>
          <p:cNvPr id="5" name="Picture 4"/>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1733357652"/>
              </p:ext>
            </p:extLst>
          </p:nvPr>
        </p:nvGraphicFramePr>
        <p:xfrm>
          <a:off x="457200" y="1357298"/>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1BA3B09C-0E61-47A7-8A53-DB74685420E2}"/>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1502260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9AD72-FD11-47BF-9014-B9E1C041F299}"/>
              </a:ext>
            </a:extLst>
          </p:cNvPr>
          <p:cNvSpPr>
            <a:spLocks noGrp="1"/>
          </p:cNvSpPr>
          <p:nvPr>
            <p:ph type="title"/>
          </p:nvPr>
        </p:nvSpPr>
        <p:spPr>
          <a:xfrm>
            <a:off x="228600" y="303666"/>
            <a:ext cx="8676000" cy="900000"/>
          </a:xfrm>
        </p:spPr>
        <p:txBody>
          <a:bodyPr>
            <a:normAutofit/>
          </a:bodyPr>
          <a:lstStyle/>
          <a:p>
            <a:r>
              <a:rPr lang="en-IN" sz="4000" dirty="0">
                <a:solidFill>
                  <a:srgbClr val="4318FA"/>
                </a:solidFill>
                <a:latin typeface="Garamond" pitchFamily="18" charset="0"/>
              </a:rPr>
              <a:t>Amendments in Sec 56(2)(x)</a:t>
            </a:r>
            <a:endParaRPr lang="en-IN" sz="4000" dirty="0"/>
          </a:p>
        </p:txBody>
      </p:sp>
      <p:pic>
        <p:nvPicPr>
          <p:cNvPr id="6" name="Picture 5">
            <a:extLst>
              <a:ext uri="{FF2B5EF4-FFF2-40B4-BE49-F238E27FC236}">
                <a16:creationId xmlns:a16="http://schemas.microsoft.com/office/drawing/2014/main" xmlns="" id="{332E79F8-58BA-4885-8736-265E497B8294}"/>
              </a:ext>
            </a:extLst>
          </p:cNvPr>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8" name="Diagram 7">
            <a:extLst>
              <a:ext uri="{FF2B5EF4-FFF2-40B4-BE49-F238E27FC236}">
                <a16:creationId xmlns:a16="http://schemas.microsoft.com/office/drawing/2014/main" xmlns="" id="{5C2FE4F4-951B-4C5C-8824-3ACA1539E527}"/>
              </a:ext>
            </a:extLst>
          </p:cNvPr>
          <p:cNvGraphicFramePr/>
          <p:nvPr>
            <p:extLst>
              <p:ext uri="{D42A27DB-BD31-4B8C-83A1-F6EECF244321}">
                <p14:modId xmlns:p14="http://schemas.microsoft.com/office/powerpoint/2010/main" xmlns="" val="933097006"/>
              </p:ext>
            </p:extLst>
          </p:nvPr>
        </p:nvGraphicFramePr>
        <p:xfrm>
          <a:off x="1066800" y="1556792"/>
          <a:ext cx="6858000" cy="3608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xmlns="" id="{46FD2544-A4C9-4DB4-89DC-62C3F0EA96E5}"/>
              </a:ext>
            </a:extLst>
          </p:cNvPr>
          <p:cNvSpPr txBox="1"/>
          <p:nvPr/>
        </p:nvSpPr>
        <p:spPr>
          <a:xfrm>
            <a:off x="418728" y="5805264"/>
            <a:ext cx="3060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WIDENING AND DEEPENING OF TAX BASE</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2685562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B53D5-AD5C-4831-A650-51E9AD139A82}"/>
              </a:ext>
            </a:extLst>
          </p:cNvPr>
          <p:cNvSpPr>
            <a:spLocks noGrp="1"/>
          </p:cNvSpPr>
          <p:nvPr>
            <p:ph type="title"/>
          </p:nvPr>
        </p:nvSpPr>
        <p:spPr>
          <a:xfrm>
            <a:off x="228600" y="303666"/>
            <a:ext cx="8676000" cy="900000"/>
          </a:xfrm>
        </p:spPr>
        <p:txBody>
          <a:bodyPr>
            <a:normAutofit/>
          </a:bodyPr>
          <a:lstStyle/>
          <a:p>
            <a:r>
              <a:rPr lang="en-IN" sz="4000" dirty="0">
                <a:solidFill>
                  <a:srgbClr val="4318FA"/>
                </a:solidFill>
                <a:latin typeface="Garamond" pitchFamily="18" charset="0"/>
              </a:rPr>
              <a:t>Amendment in Sec-10(12A)</a:t>
            </a:r>
            <a:endParaRPr lang="en-IN" sz="4000" dirty="0"/>
          </a:p>
        </p:txBody>
      </p:sp>
      <p:sp>
        <p:nvSpPr>
          <p:cNvPr id="8" name="Rectangle 7">
            <a:extLst>
              <a:ext uri="{FF2B5EF4-FFF2-40B4-BE49-F238E27FC236}">
                <a16:creationId xmlns:a16="http://schemas.microsoft.com/office/drawing/2014/main" xmlns="" id="{88BA819B-9B06-4554-A172-432F461CB5D0}"/>
              </a:ext>
            </a:extLst>
          </p:cNvPr>
          <p:cNvSpPr/>
          <p:nvPr/>
        </p:nvSpPr>
        <p:spPr>
          <a:xfrm>
            <a:off x="467544" y="1489646"/>
            <a:ext cx="8229600" cy="2875458"/>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Non-taxability of NPS income on closure has been extended to all individuals.</a:t>
            </a:r>
          </a:p>
          <a:p>
            <a:pPr marL="342900" indent="-342900" algn="just">
              <a:buFont typeface="Arial" panose="020B0604020202020204" pitchFamily="34" charset="0"/>
              <a:buChar char="•"/>
            </a:pPr>
            <a:endParaRPr lang="en-IN" sz="2400" b="1" dirty="0">
              <a:solidFill>
                <a:schemeClr val="bg1"/>
              </a:solidFill>
              <a:latin typeface="Garamond" panose="02020404030301010803" pitchFamily="18" charset="0"/>
            </a:endParaRPr>
          </a:p>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A move to provide benefits to all individuals.</a:t>
            </a:r>
          </a:p>
          <a:p>
            <a:pPr marL="342900" indent="-342900" algn="just">
              <a:buFont typeface="Arial" panose="020B0604020202020204" pitchFamily="34" charset="0"/>
              <a:buChar char="•"/>
            </a:pPr>
            <a:endParaRPr lang="en-IN" sz="2400" b="1" dirty="0">
              <a:solidFill>
                <a:schemeClr val="bg1"/>
              </a:solidFill>
              <a:latin typeface="Garamond" panose="02020404030301010803" pitchFamily="18" charset="0"/>
            </a:endParaRPr>
          </a:p>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Exemption benefit was earlier limited only to employed individuals. </a:t>
            </a:r>
          </a:p>
        </p:txBody>
      </p:sp>
      <p:pic>
        <p:nvPicPr>
          <p:cNvPr id="9" name="Picture 8">
            <a:extLst>
              <a:ext uri="{FF2B5EF4-FFF2-40B4-BE49-F238E27FC236}">
                <a16:creationId xmlns:a16="http://schemas.microsoft.com/office/drawing/2014/main" xmlns="" id="{346D3F0D-4249-4904-88B2-B4BA80CDAF7B}"/>
              </a:ext>
            </a:extLst>
          </p:cNvPr>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7FAB8FC1-280C-463A-B0EC-27AABBBCF90C}"/>
              </a:ext>
            </a:extLst>
          </p:cNvPr>
          <p:cNvSpPr txBox="1"/>
          <p:nvPr/>
        </p:nvSpPr>
        <p:spPr>
          <a:xfrm>
            <a:off x="418728" y="5805264"/>
            <a:ext cx="2268000" cy="415498"/>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RATIONALISATION MEASURES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98764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25" y="291263"/>
            <a:ext cx="8676000" cy="900000"/>
          </a:xfrm>
        </p:spPr>
        <p:txBody>
          <a:bodyPr>
            <a:normAutofit/>
          </a:bodyPr>
          <a:lstStyle/>
          <a:p>
            <a:r>
              <a:rPr lang="en-IN" sz="4000" dirty="0">
                <a:solidFill>
                  <a:srgbClr val="4318FA"/>
                </a:solidFill>
                <a:latin typeface="Garamond" pitchFamily="18" charset="0"/>
              </a:rPr>
              <a:t>ICDS Impact on Act</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xmlns="" id="{CF4CF296-5F4C-4E8D-A21B-9BF3BF5DF509}"/>
              </a:ext>
            </a:extLst>
          </p:cNvPr>
          <p:cNvGraphicFramePr/>
          <p:nvPr>
            <p:extLst>
              <p:ext uri="{D42A27DB-BD31-4B8C-83A1-F6EECF244321}">
                <p14:modId xmlns:p14="http://schemas.microsoft.com/office/powerpoint/2010/main" xmlns="" val="2464497201"/>
              </p:ext>
            </p:extLst>
          </p:nvPr>
        </p:nvGraphicFramePr>
        <p:xfrm>
          <a:off x="838200" y="1397000"/>
          <a:ext cx="7200000" cy="486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xmlns="" id="{9F0E55F5-B83F-4368-ADCF-A8136F163E5E}"/>
              </a:ext>
            </a:extLst>
          </p:cNvPr>
          <p:cNvSpPr txBox="1"/>
          <p:nvPr/>
        </p:nvSpPr>
        <p:spPr>
          <a:xfrm>
            <a:off x="418728" y="5805264"/>
            <a:ext cx="2268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RATIONALISATION MEASURES</a:t>
            </a:r>
          </a:p>
        </p:txBody>
      </p:sp>
    </p:spTree>
    <p:extLst>
      <p:ext uri="{BB962C8B-B14F-4D97-AF65-F5344CB8AC3E}">
        <p14:creationId xmlns:p14="http://schemas.microsoft.com/office/powerpoint/2010/main" xmlns="" val="13321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25" y="282882"/>
            <a:ext cx="8676000" cy="900000"/>
          </a:xfrm>
        </p:spPr>
        <p:txBody>
          <a:bodyPr>
            <a:normAutofit/>
          </a:bodyPr>
          <a:lstStyle/>
          <a:p>
            <a:r>
              <a:rPr lang="en-IN" sz="4000" dirty="0">
                <a:solidFill>
                  <a:srgbClr val="4318FA"/>
                </a:solidFill>
                <a:latin typeface="Garamond" pitchFamily="18" charset="0"/>
              </a:rPr>
              <a:t>Section 145B – Certain Incomes	</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3" name="Content Placeholder 2">
            <a:extLst>
              <a:ext uri="{FF2B5EF4-FFF2-40B4-BE49-F238E27FC236}">
                <a16:creationId xmlns:a16="http://schemas.microsoft.com/office/drawing/2014/main" xmlns="" id="{D250C186-8044-4B3B-ADE1-13CE5467BE20}"/>
              </a:ext>
            </a:extLst>
          </p:cNvPr>
          <p:cNvGraphicFramePr>
            <a:graphicFrameLocks noGrp="1"/>
          </p:cNvGraphicFramePr>
          <p:nvPr>
            <p:ph idx="1"/>
            <p:extLst>
              <p:ext uri="{D42A27DB-BD31-4B8C-83A1-F6EECF244321}">
                <p14:modId xmlns:p14="http://schemas.microsoft.com/office/powerpoint/2010/main" xmlns="" val="1307081645"/>
              </p:ext>
            </p:extLst>
          </p:nvPr>
        </p:nvGraphicFramePr>
        <p:xfrm>
          <a:off x="762000" y="1082676"/>
          <a:ext cx="7620000" cy="47085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ontent Placeholder 5">
            <a:extLst>
              <a:ext uri="{FF2B5EF4-FFF2-40B4-BE49-F238E27FC236}">
                <a16:creationId xmlns:a16="http://schemas.microsoft.com/office/drawing/2014/main" xmlns="" id="{06FF4C55-015B-4156-8AA9-DCF85A3F70DF}"/>
              </a:ext>
            </a:extLst>
          </p:cNvPr>
          <p:cNvSpPr txBox="1">
            <a:spLocks/>
          </p:cNvSpPr>
          <p:nvPr/>
        </p:nvSpPr>
        <p:spPr>
          <a:xfrm>
            <a:off x="4577166" y="1600198"/>
            <a:ext cx="3276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500" dirty="0"/>
          </a:p>
        </p:txBody>
      </p:sp>
      <p:sp>
        <p:nvSpPr>
          <p:cNvPr id="9" name="TextBox 8">
            <a:extLst>
              <a:ext uri="{FF2B5EF4-FFF2-40B4-BE49-F238E27FC236}">
                <a16:creationId xmlns:a16="http://schemas.microsoft.com/office/drawing/2014/main" xmlns="" id="{A8C37EB7-BEED-4601-88A5-319517548F6D}"/>
              </a:ext>
            </a:extLst>
          </p:cNvPr>
          <p:cNvSpPr txBox="1"/>
          <p:nvPr/>
        </p:nvSpPr>
        <p:spPr>
          <a:xfrm>
            <a:off x="418728" y="5805264"/>
            <a:ext cx="2268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RATIONALISATION MEASURES</a:t>
            </a:r>
          </a:p>
        </p:txBody>
      </p:sp>
    </p:spTree>
    <p:extLst>
      <p:ext uri="{BB962C8B-B14F-4D97-AF65-F5344CB8AC3E}">
        <p14:creationId xmlns:p14="http://schemas.microsoft.com/office/powerpoint/2010/main" xmlns="" val="216637764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1263"/>
            <a:ext cx="8676000" cy="900000"/>
          </a:xfrm>
        </p:spPr>
        <p:txBody>
          <a:bodyPr>
            <a:normAutofit/>
          </a:bodyPr>
          <a:lstStyle/>
          <a:p>
            <a:r>
              <a:rPr lang="en-US" sz="4000" dirty="0">
                <a:solidFill>
                  <a:srgbClr val="4318FA"/>
                </a:solidFill>
                <a:latin typeface="Garamond" pitchFamily="18" charset="0"/>
              </a:rPr>
              <a:t>Insolvency Resolution Process</a:t>
            </a:r>
            <a:endParaRPr lang="en-IN" sz="4000" dirty="0">
              <a:solidFill>
                <a:srgbClr val="4318FA"/>
              </a:solidFill>
              <a:latin typeface="Garamond" pitchFamily="18" charset="0"/>
            </a:endParaRP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12" name="Rectangle: Rounded Corners 11">
            <a:extLst>
              <a:ext uri="{FF2B5EF4-FFF2-40B4-BE49-F238E27FC236}">
                <a16:creationId xmlns:a16="http://schemas.microsoft.com/office/drawing/2014/main" xmlns="" id="{6B1E0950-1D1A-47A4-B186-7EF5108BBF4C}"/>
              </a:ext>
            </a:extLst>
          </p:cNvPr>
          <p:cNvSpPr/>
          <p:nvPr/>
        </p:nvSpPr>
        <p:spPr>
          <a:xfrm>
            <a:off x="685800" y="1916832"/>
            <a:ext cx="4684575" cy="670275"/>
          </a:xfrm>
          <a:prstGeom prst="roundRect">
            <a:avLst>
              <a:gd name="adj" fmla="val 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latin typeface="Garamond" panose="02020404030301010803" pitchFamily="18" charset="0"/>
              </a:rPr>
              <a:t>Erstwhile Provision:</a:t>
            </a:r>
            <a:r>
              <a:rPr lang="en-US" sz="1400" b="1" dirty="0">
                <a:latin typeface="Garamond" panose="02020404030301010803" pitchFamily="18" charset="0"/>
              </a:rPr>
              <a:t>  Change In Share Holding Pattern Not More Than 51%</a:t>
            </a:r>
          </a:p>
          <a:p>
            <a:pPr algn="ctr"/>
            <a:endParaRPr lang="en-IN" sz="1400" b="1" dirty="0">
              <a:latin typeface="Garamond" panose="02020404030301010803" pitchFamily="18" charset="0"/>
            </a:endParaRPr>
          </a:p>
        </p:txBody>
      </p:sp>
      <p:sp>
        <p:nvSpPr>
          <p:cNvPr id="13" name="Rectangle: Rounded Corners 12">
            <a:extLst>
              <a:ext uri="{FF2B5EF4-FFF2-40B4-BE49-F238E27FC236}">
                <a16:creationId xmlns:a16="http://schemas.microsoft.com/office/drawing/2014/main" xmlns="" id="{5726A25C-6985-424F-AEC8-D33A95EADDB8}"/>
              </a:ext>
            </a:extLst>
          </p:cNvPr>
          <p:cNvSpPr/>
          <p:nvPr/>
        </p:nvSpPr>
        <p:spPr>
          <a:xfrm>
            <a:off x="732646" y="2689487"/>
            <a:ext cx="4590883" cy="972724"/>
          </a:xfrm>
          <a:prstGeom prst="roundRect">
            <a:avLst>
              <a:gd name="adj" fmla="val 230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buFont typeface="Arial" panose="020B0604020202020204" pitchFamily="34" charset="0"/>
              <a:buChar char="•"/>
            </a:pPr>
            <a:r>
              <a:rPr lang="en-US" sz="1400" b="1" dirty="0">
                <a:latin typeface="Garamond" panose="02020404030301010803" pitchFamily="18" charset="0"/>
              </a:rPr>
              <a:t>On account of Death / gift to relative</a:t>
            </a:r>
          </a:p>
          <a:p>
            <a:pPr marL="285750" lvl="1" indent="-285750" algn="just">
              <a:buFont typeface="Arial" panose="020B0604020202020204" pitchFamily="34" charset="0"/>
              <a:buChar char="•"/>
            </a:pPr>
            <a:r>
              <a:rPr lang="en-US" sz="1400" b="1" dirty="0">
                <a:latin typeface="Garamond" panose="02020404030301010803" pitchFamily="18" charset="0"/>
              </a:rPr>
              <a:t>On account of amalgamation or demerger of 100% Indian Subsidiary of foreign company</a:t>
            </a:r>
            <a:endParaRPr lang="en-IN" sz="1400" b="1" dirty="0">
              <a:latin typeface="Garamond" panose="02020404030301010803" pitchFamily="18" charset="0"/>
            </a:endParaRPr>
          </a:p>
        </p:txBody>
      </p:sp>
      <p:sp>
        <p:nvSpPr>
          <p:cNvPr id="14" name="Rectangle: Rounded Corners 13">
            <a:extLst>
              <a:ext uri="{FF2B5EF4-FFF2-40B4-BE49-F238E27FC236}">
                <a16:creationId xmlns:a16="http://schemas.microsoft.com/office/drawing/2014/main" xmlns="" id="{086DFA7B-7BBD-4105-B188-8F3B1B631A11}"/>
              </a:ext>
            </a:extLst>
          </p:cNvPr>
          <p:cNvSpPr/>
          <p:nvPr/>
        </p:nvSpPr>
        <p:spPr>
          <a:xfrm>
            <a:off x="685800" y="3906336"/>
            <a:ext cx="4684575" cy="670275"/>
          </a:xfrm>
          <a:prstGeom prst="roundRect">
            <a:avLst>
              <a:gd name="adj" fmla="val 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latin typeface="Garamond" panose="02020404030301010803" pitchFamily="18" charset="0"/>
              </a:rPr>
              <a:t>New Provision:</a:t>
            </a:r>
            <a:r>
              <a:rPr lang="en-US" sz="1400" b="1" dirty="0">
                <a:latin typeface="Garamond" panose="02020404030301010803" pitchFamily="18" charset="0"/>
              </a:rPr>
              <a:t> </a:t>
            </a:r>
            <a:r>
              <a:rPr lang="en-US" sz="1400" b="1" dirty="0">
                <a:solidFill>
                  <a:schemeClr val="bg1"/>
                </a:solidFill>
                <a:latin typeface="Garamond" panose="02020404030301010803" pitchFamily="18" charset="0"/>
              </a:rPr>
              <a:t>Relief Has Been Extended For Carrying Forward Of Losses</a:t>
            </a:r>
            <a:endParaRPr lang="en-IN" sz="1400" b="1" dirty="0">
              <a:latin typeface="Garamond" panose="02020404030301010803" pitchFamily="18" charset="0"/>
            </a:endParaRPr>
          </a:p>
        </p:txBody>
      </p:sp>
      <p:sp>
        <p:nvSpPr>
          <p:cNvPr id="15" name="Rectangle: Rounded Corners 14">
            <a:extLst>
              <a:ext uri="{FF2B5EF4-FFF2-40B4-BE49-F238E27FC236}">
                <a16:creationId xmlns:a16="http://schemas.microsoft.com/office/drawing/2014/main" xmlns="" id="{D1930488-E00A-4027-B897-9CD12F81FB8F}"/>
              </a:ext>
            </a:extLst>
          </p:cNvPr>
          <p:cNvSpPr/>
          <p:nvPr/>
        </p:nvSpPr>
        <p:spPr>
          <a:xfrm>
            <a:off x="732646" y="4670687"/>
            <a:ext cx="4590883" cy="972724"/>
          </a:xfrm>
          <a:prstGeom prst="roundRect">
            <a:avLst>
              <a:gd name="adj" fmla="val 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buFont typeface="Arial" panose="020B0604020202020204" pitchFamily="34" charset="0"/>
              <a:buChar char="•"/>
            </a:pPr>
            <a:r>
              <a:rPr lang="en-US" sz="1400" b="1" dirty="0">
                <a:solidFill>
                  <a:schemeClr val="bg1"/>
                </a:solidFill>
                <a:latin typeface="Garamond" panose="02020404030301010803" pitchFamily="18" charset="0"/>
              </a:rPr>
              <a:t>Changes in share holding pattern due to insolvency proceedings and taken place as per approved resolution plan by Insolvency Board.</a:t>
            </a:r>
            <a:endParaRPr lang="en-IN" sz="1400" b="1" dirty="0">
              <a:latin typeface="Garamond" panose="02020404030301010803" pitchFamily="18" charset="0"/>
            </a:endParaRPr>
          </a:p>
        </p:txBody>
      </p:sp>
      <p:sp>
        <p:nvSpPr>
          <p:cNvPr id="16" name="Rectangle: Rounded Corners 15">
            <a:extLst>
              <a:ext uri="{FF2B5EF4-FFF2-40B4-BE49-F238E27FC236}">
                <a16:creationId xmlns:a16="http://schemas.microsoft.com/office/drawing/2014/main" xmlns="" id="{C4BB33F3-CC29-42C0-B177-B97E410433EA}"/>
              </a:ext>
            </a:extLst>
          </p:cNvPr>
          <p:cNvSpPr/>
          <p:nvPr/>
        </p:nvSpPr>
        <p:spPr>
          <a:xfrm>
            <a:off x="5556728" y="1329343"/>
            <a:ext cx="3023636" cy="385145"/>
          </a:xfrm>
          <a:prstGeom prst="roundRect">
            <a:avLst>
              <a:gd name="adj" fmla="val 1509"/>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latin typeface="Garamond" panose="02020404030301010803" pitchFamily="18" charset="0"/>
              </a:rPr>
              <a:t>Section 140</a:t>
            </a:r>
            <a:endParaRPr lang="en-IN" sz="3200" b="1" u="sng" dirty="0">
              <a:latin typeface="Garamond" panose="02020404030301010803" pitchFamily="18" charset="0"/>
            </a:endParaRPr>
          </a:p>
        </p:txBody>
      </p:sp>
      <p:sp>
        <p:nvSpPr>
          <p:cNvPr id="17" name="Rectangle: Rounded Corners 16">
            <a:extLst>
              <a:ext uri="{FF2B5EF4-FFF2-40B4-BE49-F238E27FC236}">
                <a16:creationId xmlns:a16="http://schemas.microsoft.com/office/drawing/2014/main" xmlns="" id="{BEA8F3A0-5767-4EA9-91D4-9EF440AB5433}"/>
              </a:ext>
            </a:extLst>
          </p:cNvPr>
          <p:cNvSpPr/>
          <p:nvPr/>
        </p:nvSpPr>
        <p:spPr>
          <a:xfrm>
            <a:off x="5572132" y="1785926"/>
            <a:ext cx="3000396" cy="1550468"/>
          </a:xfrm>
          <a:prstGeom prst="roundRect">
            <a:avLst>
              <a:gd name="adj" fmla="val 28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buFont typeface="Arial" panose="020B0604020202020204" pitchFamily="34" charset="0"/>
              <a:buChar char="•"/>
            </a:pPr>
            <a:r>
              <a:rPr lang="en-US" sz="1600" b="1" dirty="0">
                <a:latin typeface="Garamond" panose="02020404030301010803" pitchFamily="18" charset="0"/>
              </a:rPr>
              <a:t>Verification of returns in case of companies under insolvency can be now verified by Insolvency Professional</a:t>
            </a:r>
          </a:p>
        </p:txBody>
      </p:sp>
      <p:sp>
        <p:nvSpPr>
          <p:cNvPr id="18" name="Rectangle: Rounded Corners 17">
            <a:extLst>
              <a:ext uri="{FF2B5EF4-FFF2-40B4-BE49-F238E27FC236}">
                <a16:creationId xmlns:a16="http://schemas.microsoft.com/office/drawing/2014/main" xmlns="" id="{D7CCAE5A-CB5E-452E-9230-45560A3F9F4F}"/>
              </a:ext>
            </a:extLst>
          </p:cNvPr>
          <p:cNvSpPr/>
          <p:nvPr/>
        </p:nvSpPr>
        <p:spPr>
          <a:xfrm>
            <a:off x="1436221" y="1310925"/>
            <a:ext cx="3023636" cy="403563"/>
          </a:xfrm>
          <a:prstGeom prst="roundRect">
            <a:avLst>
              <a:gd name="adj" fmla="val 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latin typeface="Garamond" panose="02020404030301010803" pitchFamily="18" charset="0"/>
              </a:rPr>
              <a:t>Section 79</a:t>
            </a:r>
            <a:endParaRPr lang="en-IN" sz="3200" b="1" u="sng" dirty="0">
              <a:latin typeface="Garamond" panose="02020404030301010803" pitchFamily="18" charset="0"/>
            </a:endParaRPr>
          </a:p>
        </p:txBody>
      </p:sp>
      <p:sp>
        <p:nvSpPr>
          <p:cNvPr id="20" name="Rectangle: Rounded Corners 19">
            <a:extLst>
              <a:ext uri="{FF2B5EF4-FFF2-40B4-BE49-F238E27FC236}">
                <a16:creationId xmlns:a16="http://schemas.microsoft.com/office/drawing/2014/main" xmlns="" id="{7B312A4C-479E-4973-9F95-5B1689070398}"/>
              </a:ext>
            </a:extLst>
          </p:cNvPr>
          <p:cNvSpPr/>
          <p:nvPr/>
        </p:nvSpPr>
        <p:spPr>
          <a:xfrm>
            <a:off x="5562600" y="3817475"/>
            <a:ext cx="3023636" cy="397343"/>
          </a:xfrm>
          <a:prstGeom prst="roundRect">
            <a:avLst>
              <a:gd name="adj" fmla="val 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latin typeface="Garamond" panose="02020404030301010803" pitchFamily="18" charset="0"/>
              </a:rPr>
              <a:t>Section 115JB</a:t>
            </a:r>
            <a:endParaRPr lang="en-IN" sz="3200" b="1" u="sng" dirty="0">
              <a:latin typeface="Garamond" panose="02020404030301010803" pitchFamily="18" charset="0"/>
            </a:endParaRPr>
          </a:p>
        </p:txBody>
      </p:sp>
      <p:sp>
        <p:nvSpPr>
          <p:cNvPr id="21" name="Rectangle: Rounded Corners 20">
            <a:extLst>
              <a:ext uri="{FF2B5EF4-FFF2-40B4-BE49-F238E27FC236}">
                <a16:creationId xmlns:a16="http://schemas.microsoft.com/office/drawing/2014/main" xmlns="" id="{AF15F1B5-7C5D-4FED-B399-BB0A49108B81}"/>
              </a:ext>
            </a:extLst>
          </p:cNvPr>
          <p:cNvSpPr/>
          <p:nvPr/>
        </p:nvSpPr>
        <p:spPr>
          <a:xfrm>
            <a:off x="5537927" y="4286256"/>
            <a:ext cx="3034601" cy="1550468"/>
          </a:xfrm>
          <a:prstGeom prst="roundRect">
            <a:avLst>
              <a:gd name="adj" fmla="val 28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buFont typeface="Arial" panose="020B0604020202020204" pitchFamily="34" charset="0"/>
              <a:buChar char="•"/>
            </a:pPr>
            <a:r>
              <a:rPr lang="en-US" sz="1600" b="1" dirty="0">
                <a:latin typeface="Garamond" panose="02020404030301010803" pitchFamily="18" charset="0"/>
              </a:rPr>
              <a:t>For company’s under insolvency resolution process, deduction allowed is aggregate of unabsorbed depreciation and brought forward losses</a:t>
            </a:r>
          </a:p>
        </p:txBody>
      </p:sp>
      <p:sp>
        <p:nvSpPr>
          <p:cNvPr id="22" name="TextBox 21">
            <a:extLst>
              <a:ext uri="{FF2B5EF4-FFF2-40B4-BE49-F238E27FC236}">
                <a16:creationId xmlns:a16="http://schemas.microsoft.com/office/drawing/2014/main" xmlns="" id="{00EF952D-7C9C-418D-836A-A8819FA66B11}"/>
              </a:ext>
            </a:extLst>
          </p:cNvPr>
          <p:cNvSpPr txBox="1"/>
          <p:nvPr/>
        </p:nvSpPr>
        <p:spPr>
          <a:xfrm>
            <a:off x="418728" y="5805264"/>
            <a:ext cx="3060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FACILITATING INSOLVENCY RESOLUTION</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133285211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76000" cy="1116000"/>
          </a:xfrm>
        </p:spPr>
        <p:txBody>
          <a:bodyPr>
            <a:noAutofit/>
          </a:bodyPr>
          <a:lstStyle/>
          <a:p>
            <a:r>
              <a:rPr lang="en-IN" sz="4000" dirty="0">
                <a:solidFill>
                  <a:srgbClr val="4318FA"/>
                </a:solidFill>
                <a:latin typeface="Garamond" pitchFamily="18" charset="0"/>
              </a:rPr>
              <a:t>Presumptive Income – 44B/BB/BBA/BBB</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4" name="Content Placeholder 3">
            <a:extLst>
              <a:ext uri="{FF2B5EF4-FFF2-40B4-BE49-F238E27FC236}">
                <a16:creationId xmlns:a16="http://schemas.microsoft.com/office/drawing/2014/main" xmlns="" id="{1DD76FBA-6FBA-4479-8939-1C6FE2DDD2FB}"/>
              </a:ext>
            </a:extLst>
          </p:cNvPr>
          <p:cNvGraphicFramePr>
            <a:graphicFrameLocks noGrp="1"/>
          </p:cNvGraphicFramePr>
          <p:nvPr>
            <p:ph idx="1"/>
            <p:extLst>
              <p:ext uri="{D42A27DB-BD31-4B8C-83A1-F6EECF244321}">
                <p14:modId xmlns:p14="http://schemas.microsoft.com/office/powerpoint/2010/main" xmlns="" val="1415739407"/>
              </p:ext>
            </p:extLst>
          </p:nvPr>
        </p:nvGraphicFramePr>
        <p:xfrm>
          <a:off x="762000" y="960437"/>
          <a:ext cx="76200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xmlns="" id="{4363462F-9AEB-4055-996A-37F7BCE83D7D}"/>
              </a:ext>
            </a:extLst>
          </p:cNvPr>
          <p:cNvSpPr txBox="1"/>
          <p:nvPr/>
        </p:nvSpPr>
        <p:spPr>
          <a:xfrm>
            <a:off x="418728" y="5805264"/>
            <a:ext cx="3060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FACILITATING INSOLVENCY RESOLUTION</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2911798016"/>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B53D5-AD5C-4831-A650-51E9AD139A82}"/>
              </a:ext>
            </a:extLst>
          </p:cNvPr>
          <p:cNvSpPr>
            <a:spLocks noGrp="1"/>
          </p:cNvSpPr>
          <p:nvPr>
            <p:ph type="title"/>
          </p:nvPr>
        </p:nvSpPr>
        <p:spPr>
          <a:xfrm>
            <a:off x="254925" y="291263"/>
            <a:ext cx="8676000" cy="900000"/>
          </a:xfrm>
        </p:spPr>
        <p:txBody>
          <a:bodyPr>
            <a:normAutofit/>
          </a:bodyPr>
          <a:lstStyle/>
          <a:p>
            <a:r>
              <a:rPr lang="en-IN" sz="4000" dirty="0">
                <a:solidFill>
                  <a:srgbClr val="4318FA"/>
                </a:solidFill>
                <a:latin typeface="Garamond" pitchFamily="18" charset="0"/>
              </a:rPr>
              <a:t>Insertion of New Clause in Sec-10</a:t>
            </a:r>
            <a:endParaRPr lang="en-IN" sz="4000" dirty="0"/>
          </a:p>
        </p:txBody>
      </p:sp>
      <p:sp>
        <p:nvSpPr>
          <p:cNvPr id="8" name="Rectangle 7">
            <a:extLst>
              <a:ext uri="{FF2B5EF4-FFF2-40B4-BE49-F238E27FC236}">
                <a16:creationId xmlns:a16="http://schemas.microsoft.com/office/drawing/2014/main" xmlns="" id="{88BA819B-9B06-4554-A172-432F461CB5D0}"/>
              </a:ext>
            </a:extLst>
          </p:cNvPr>
          <p:cNvSpPr/>
          <p:nvPr/>
        </p:nvSpPr>
        <p:spPr>
          <a:xfrm>
            <a:off x="457200" y="1489646"/>
            <a:ext cx="8229600" cy="3451522"/>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Royalty &amp; FTS income of Non-Residents being amount received from National Technical Research Organisation is exempt.</a:t>
            </a:r>
          </a:p>
          <a:p>
            <a:pPr algn="just"/>
            <a:endParaRPr lang="en-IN" sz="2400" b="1" dirty="0">
              <a:solidFill>
                <a:schemeClr val="bg1"/>
              </a:solidFill>
              <a:latin typeface="Garamond" panose="02020404030301010803" pitchFamily="18" charset="0"/>
            </a:endParaRPr>
          </a:p>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An initiative for promoting transfer of technology.</a:t>
            </a:r>
          </a:p>
          <a:p>
            <a:pPr marL="342900" indent="-342900" algn="just">
              <a:buFont typeface="Arial" panose="020B0604020202020204" pitchFamily="34" charset="0"/>
              <a:buChar char="•"/>
            </a:pPr>
            <a:endParaRPr lang="en-IN" sz="2400" b="1" dirty="0">
              <a:solidFill>
                <a:schemeClr val="bg1"/>
              </a:solidFill>
              <a:latin typeface="Garamond" panose="02020404030301010803" pitchFamily="18" charset="0"/>
            </a:endParaRPr>
          </a:p>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Payments done by National Technical Research Organisation to Non-Residents will not trigger TDS U/s 195.</a:t>
            </a:r>
          </a:p>
          <a:p>
            <a:pPr marL="342900" indent="-342900" algn="just">
              <a:buFont typeface="Arial" panose="020B0604020202020204" pitchFamily="34" charset="0"/>
              <a:buChar char="•"/>
            </a:pPr>
            <a:endParaRPr lang="en-IN" sz="2400" b="1" dirty="0">
              <a:solidFill>
                <a:schemeClr val="bg1"/>
              </a:solidFill>
              <a:latin typeface="Garamond" panose="02020404030301010803" pitchFamily="18" charset="0"/>
            </a:endParaRPr>
          </a:p>
        </p:txBody>
      </p:sp>
      <p:pic>
        <p:nvPicPr>
          <p:cNvPr id="9" name="Picture 8">
            <a:extLst>
              <a:ext uri="{FF2B5EF4-FFF2-40B4-BE49-F238E27FC236}">
                <a16:creationId xmlns:a16="http://schemas.microsoft.com/office/drawing/2014/main" xmlns="" id="{9BDFE46B-789F-4F5A-A749-AE13C27317E4}"/>
              </a:ext>
            </a:extLst>
          </p:cNvPr>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72D38FE8-44A3-4606-94EA-1A53CE5B20A2}"/>
              </a:ext>
            </a:extLst>
          </p:cNvPr>
          <p:cNvSpPr txBox="1"/>
          <p:nvPr/>
        </p:nvSpPr>
        <p:spPr>
          <a:xfrm>
            <a:off x="418728" y="5805264"/>
            <a:ext cx="1368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TAX INCENTIVES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1089994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36866-7E2D-494E-91C1-0A1580A44019}"/>
              </a:ext>
            </a:extLst>
          </p:cNvPr>
          <p:cNvSpPr>
            <a:spLocks noGrp="1"/>
          </p:cNvSpPr>
          <p:nvPr>
            <p:ph type="title"/>
          </p:nvPr>
        </p:nvSpPr>
        <p:spPr>
          <a:xfrm>
            <a:off x="254925" y="291263"/>
            <a:ext cx="8676000" cy="900000"/>
          </a:xfrm>
        </p:spPr>
        <p:txBody>
          <a:bodyPr>
            <a:normAutofit/>
          </a:bodyPr>
          <a:lstStyle/>
          <a:p>
            <a:r>
              <a:rPr lang="en-IN" sz="4000" dirty="0">
                <a:solidFill>
                  <a:srgbClr val="4318FA"/>
                </a:solidFill>
                <a:latin typeface="Garamond" pitchFamily="18" charset="0"/>
              </a:rPr>
              <a:t>Producer Companies</a:t>
            </a:r>
          </a:p>
        </p:txBody>
      </p:sp>
      <p:sp>
        <p:nvSpPr>
          <p:cNvPr id="8" name="Rectangle 7">
            <a:extLst>
              <a:ext uri="{FF2B5EF4-FFF2-40B4-BE49-F238E27FC236}">
                <a16:creationId xmlns:a16="http://schemas.microsoft.com/office/drawing/2014/main" xmlns="" id="{03C205D0-89C6-46F5-B8C3-6EF54AA9A5BC}"/>
              </a:ext>
            </a:extLst>
          </p:cNvPr>
          <p:cNvSpPr/>
          <p:nvPr/>
        </p:nvSpPr>
        <p:spPr>
          <a:xfrm>
            <a:off x="573940" y="1417638"/>
            <a:ext cx="3854044" cy="4140460"/>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Arial" panose="020B0604020202020204" pitchFamily="34" charset="0"/>
              <a:buChar char="•"/>
            </a:pPr>
            <a:endParaRPr lang="en-IN" sz="2400" b="1" dirty="0">
              <a:latin typeface="Garamond" panose="02020404030301010803" pitchFamily="18" charset="0"/>
            </a:endParaRPr>
          </a:p>
          <a:p>
            <a:pPr marL="342900" indent="-342900" algn="just">
              <a:buFont typeface="Arial" panose="020B0604020202020204" pitchFamily="34" charset="0"/>
              <a:buChar char="•"/>
            </a:pPr>
            <a:r>
              <a:rPr lang="en-IN" sz="2400" b="1" dirty="0">
                <a:latin typeface="Garamond" panose="02020404030301010803" pitchFamily="18" charset="0"/>
              </a:rPr>
              <a:t>Initiative to promote agriculture activities in India.</a:t>
            </a:r>
          </a:p>
          <a:p>
            <a:pPr marL="342900" indent="-342900" algn="just">
              <a:buFont typeface="Arial" panose="020B0604020202020204" pitchFamily="34" charset="0"/>
              <a:buChar char="•"/>
            </a:pPr>
            <a:endParaRPr lang="en-IN" sz="2400" b="1" dirty="0">
              <a:solidFill>
                <a:schemeClr val="bg1"/>
              </a:solidFill>
              <a:latin typeface="Garamond" panose="02020404030301010803" pitchFamily="18" charset="0"/>
            </a:endParaRPr>
          </a:p>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Now, income earned by the Producer Companies is eligible for deduction.</a:t>
            </a:r>
          </a:p>
          <a:p>
            <a:pPr marL="342900" indent="-342900" algn="just">
              <a:buFont typeface="Arial" panose="020B0604020202020204" pitchFamily="34" charset="0"/>
              <a:buChar char="•"/>
            </a:pPr>
            <a:endParaRPr lang="en-IN" sz="2400" b="1" dirty="0">
              <a:solidFill>
                <a:schemeClr val="bg1"/>
              </a:solidFill>
              <a:latin typeface="Garamond" panose="02020404030301010803" pitchFamily="18" charset="0"/>
            </a:endParaRPr>
          </a:p>
        </p:txBody>
      </p:sp>
      <p:sp>
        <p:nvSpPr>
          <p:cNvPr id="9" name="Rectangle 8">
            <a:extLst>
              <a:ext uri="{FF2B5EF4-FFF2-40B4-BE49-F238E27FC236}">
                <a16:creationId xmlns:a16="http://schemas.microsoft.com/office/drawing/2014/main" xmlns="" id="{6C322B99-D090-480F-8224-D60334572139}"/>
              </a:ext>
            </a:extLst>
          </p:cNvPr>
          <p:cNvSpPr/>
          <p:nvPr/>
        </p:nvSpPr>
        <p:spPr>
          <a:xfrm>
            <a:off x="4750404" y="1412776"/>
            <a:ext cx="3854044" cy="4140000"/>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N" sz="2200" b="1" u="sng" dirty="0">
              <a:latin typeface="Garamond" panose="02020404030301010803" pitchFamily="18" charset="0"/>
            </a:endParaRPr>
          </a:p>
          <a:p>
            <a:pPr algn="ctr"/>
            <a:r>
              <a:rPr lang="en-IN" sz="2200" b="1" u="sng" dirty="0">
                <a:latin typeface="Garamond" panose="02020404030301010803" pitchFamily="18" charset="0"/>
              </a:rPr>
              <a:t>Turnover Limit</a:t>
            </a:r>
          </a:p>
          <a:p>
            <a:pPr marL="285750" indent="-285750" algn="just">
              <a:buFont typeface="Arial" panose="020B0604020202020204" pitchFamily="34" charset="0"/>
              <a:buChar char="•"/>
            </a:pPr>
            <a:r>
              <a:rPr lang="en-IN" sz="2000" b="1" dirty="0">
                <a:latin typeface="Garamond" panose="02020404030301010803" pitchFamily="18" charset="0"/>
              </a:rPr>
              <a:t>T/O </a:t>
            </a:r>
            <a:r>
              <a:rPr lang="en-IN" sz="2200" b="1" dirty="0">
                <a:latin typeface="Garamond" panose="02020404030301010803" pitchFamily="18" charset="0"/>
              </a:rPr>
              <a:t>&lt; </a:t>
            </a:r>
            <a:r>
              <a:rPr lang="en-IN" sz="2000" b="1" dirty="0">
                <a:latin typeface="Rupee Foradian" panose="020B0603030804020204" pitchFamily="34" charset="0"/>
              </a:rPr>
              <a:t>Rs.</a:t>
            </a:r>
            <a:r>
              <a:rPr lang="en-IN" sz="2200" b="1" dirty="0">
                <a:latin typeface="Garamond" panose="02020404030301010803" pitchFamily="18" charset="0"/>
              </a:rPr>
              <a:t>100 Crores</a:t>
            </a:r>
          </a:p>
          <a:p>
            <a:pPr marL="285750" indent="-285750" algn="just">
              <a:buFont typeface="Arial" panose="020B0604020202020204" pitchFamily="34" charset="0"/>
              <a:buChar char="•"/>
            </a:pPr>
            <a:endParaRPr lang="en-IN" sz="2200" b="1" dirty="0">
              <a:latin typeface="Garamond" panose="02020404030301010803" pitchFamily="18" charset="0"/>
            </a:endParaRPr>
          </a:p>
          <a:p>
            <a:pPr algn="ctr"/>
            <a:r>
              <a:rPr lang="en-IN" sz="2200" b="1" u="sng" dirty="0">
                <a:latin typeface="Garamond" panose="02020404030301010803" pitchFamily="18" charset="0"/>
              </a:rPr>
              <a:t>Deduction Period</a:t>
            </a:r>
          </a:p>
          <a:p>
            <a:pPr marL="285750" indent="-285750" algn="just">
              <a:buFont typeface="Arial" panose="020B0604020202020204" pitchFamily="34" charset="0"/>
              <a:buChar char="•"/>
            </a:pPr>
            <a:r>
              <a:rPr lang="en-IN" sz="2200" b="1" dirty="0">
                <a:latin typeface="Garamond" panose="02020404030301010803" pitchFamily="18" charset="0"/>
              </a:rPr>
              <a:t> Beginning from AY 2019-20 and up to AY 2024-25.</a:t>
            </a:r>
          </a:p>
          <a:p>
            <a:pPr marL="285750" indent="-285750" algn="just">
              <a:buFont typeface="Arial" panose="020B0604020202020204" pitchFamily="34" charset="0"/>
              <a:buChar char="•"/>
            </a:pPr>
            <a:endParaRPr lang="en-IN" sz="2200" b="1" dirty="0">
              <a:latin typeface="Garamond" panose="02020404030301010803" pitchFamily="18" charset="0"/>
            </a:endParaRPr>
          </a:p>
          <a:p>
            <a:pPr algn="ctr"/>
            <a:r>
              <a:rPr lang="en-IN" sz="2200" b="1" u="sng" dirty="0">
                <a:latin typeface="Garamond" panose="02020404030301010803" pitchFamily="18" charset="0"/>
              </a:rPr>
              <a:t>Deduction</a:t>
            </a:r>
          </a:p>
          <a:p>
            <a:pPr marL="285750" indent="-285750" algn="just">
              <a:buFont typeface="Arial" panose="020B0604020202020204" pitchFamily="34" charset="0"/>
              <a:buChar char="•"/>
            </a:pPr>
            <a:r>
              <a:rPr lang="en-IN" sz="2200" b="1" dirty="0">
                <a:latin typeface="Garamond" panose="02020404030301010803" pitchFamily="18" charset="0"/>
              </a:rPr>
              <a:t>100% of Gains</a:t>
            </a:r>
          </a:p>
        </p:txBody>
      </p:sp>
      <p:pic>
        <p:nvPicPr>
          <p:cNvPr id="11" name="Picture 10">
            <a:extLst>
              <a:ext uri="{FF2B5EF4-FFF2-40B4-BE49-F238E27FC236}">
                <a16:creationId xmlns:a16="http://schemas.microsoft.com/office/drawing/2014/main" xmlns="" id="{CB20713C-574F-478D-83BA-2C8A893B940A}"/>
              </a:ext>
            </a:extLst>
          </p:cNvPr>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12" name="TextBox 11">
            <a:extLst>
              <a:ext uri="{FF2B5EF4-FFF2-40B4-BE49-F238E27FC236}">
                <a16:creationId xmlns:a16="http://schemas.microsoft.com/office/drawing/2014/main" xmlns="" id="{8FA9A3AD-3FF4-4DEE-A3ED-C41CE493AEB8}"/>
              </a:ext>
            </a:extLst>
          </p:cNvPr>
          <p:cNvSpPr txBox="1"/>
          <p:nvPr/>
        </p:nvSpPr>
        <p:spPr>
          <a:xfrm>
            <a:off x="418728" y="5805264"/>
            <a:ext cx="1368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TAX INCENTIVES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305270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66700"/>
            <a:ext cx="8676000" cy="900000"/>
          </a:xfrm>
        </p:spPr>
        <p:txBody>
          <a:bodyPr>
            <a:normAutofit/>
          </a:bodyPr>
          <a:lstStyle/>
          <a:p>
            <a:r>
              <a:rPr lang="en-IN" sz="4000" dirty="0">
                <a:solidFill>
                  <a:srgbClr val="4318FA"/>
                </a:solidFill>
                <a:latin typeface="Garamond" pitchFamily="18" charset="0"/>
              </a:rPr>
              <a:t>Benefits To Senior Citizens</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xmlns="" id="{CF4CF296-5F4C-4E8D-A21B-9BF3BF5DF509}"/>
              </a:ext>
            </a:extLst>
          </p:cNvPr>
          <p:cNvGraphicFramePr/>
          <p:nvPr>
            <p:extLst>
              <p:ext uri="{D42A27DB-BD31-4B8C-83A1-F6EECF244321}">
                <p14:modId xmlns:p14="http://schemas.microsoft.com/office/powerpoint/2010/main" xmlns="" val="2915888268"/>
              </p:ext>
            </p:extLst>
          </p:nvPr>
        </p:nvGraphicFramePr>
        <p:xfrm>
          <a:off x="972000" y="1111670"/>
          <a:ext cx="7200000" cy="52696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xmlns="" id="{99FC335A-4909-4B8A-BE52-44928EED7B37}"/>
              </a:ext>
            </a:extLst>
          </p:cNvPr>
          <p:cNvSpPr txBox="1"/>
          <p:nvPr/>
        </p:nvSpPr>
        <p:spPr>
          <a:xfrm>
            <a:off x="418728" y="5805264"/>
            <a:ext cx="2713112"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MEASURES FOR PROMOTING EQUITY</a:t>
            </a:r>
          </a:p>
        </p:txBody>
      </p:sp>
    </p:spTree>
    <p:extLst>
      <p:ext uri="{BB962C8B-B14F-4D97-AF65-F5344CB8AC3E}">
        <p14:creationId xmlns:p14="http://schemas.microsoft.com/office/powerpoint/2010/main" xmlns="" val="404461815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76000" cy="900000"/>
          </a:xfrm>
        </p:spPr>
        <p:txBody>
          <a:bodyPr>
            <a:normAutofit/>
          </a:bodyPr>
          <a:lstStyle/>
          <a:p>
            <a:r>
              <a:rPr lang="en-IN" sz="4000" dirty="0">
                <a:solidFill>
                  <a:srgbClr val="4318FA"/>
                </a:solidFill>
                <a:latin typeface="Garamond" pitchFamily="18" charset="0"/>
              </a:rPr>
              <a:t>Amendment to Section 271 FA</a:t>
            </a:r>
          </a:p>
        </p:txBody>
      </p:sp>
      <p:pic>
        <p:nvPicPr>
          <p:cNvPr id="5" name="Picture 4"/>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6" name="Content Placeholder 5"/>
          <p:cNvSpPr>
            <a:spLocks noGrp="1"/>
          </p:cNvSpPr>
          <p:nvPr>
            <p:ph idx="1"/>
          </p:nvPr>
        </p:nvSpPr>
        <p:spPr>
          <a:xfrm>
            <a:off x="685800" y="1142374"/>
            <a:ext cx="7620000" cy="1143626"/>
          </a:xfrm>
        </p:spPr>
        <p:txBody>
          <a:bodyPr>
            <a:normAutofit/>
          </a:bodyPr>
          <a:lstStyle/>
          <a:p>
            <a:r>
              <a:rPr lang="en-IN" sz="2000" b="1" dirty="0">
                <a:latin typeface="Garamond" panose="02020404030301010803" pitchFamily="18" charset="0"/>
              </a:rPr>
              <a:t>Penalty for failure to furnish statement of financial transaction or reportable account </a:t>
            </a:r>
            <a:r>
              <a:rPr lang="en-IN" sz="2000" dirty="0">
                <a:latin typeface="Garamond" panose="02020404030301010803" pitchFamily="18" charset="0"/>
              </a:rPr>
              <a:t> to the income-tax authority or such other authority or agency as may be prescribed shall be</a:t>
            </a:r>
            <a:endParaRPr lang="en-US" sz="2000" dirty="0">
              <a:latin typeface="Garamond" panose="02020404030301010803" pitchFamily="18" charset="0"/>
            </a:endParaRPr>
          </a:p>
        </p:txBody>
      </p:sp>
      <p:sp>
        <p:nvSpPr>
          <p:cNvPr id="8" name="Content Placeholder 5">
            <a:extLst>
              <a:ext uri="{FF2B5EF4-FFF2-40B4-BE49-F238E27FC236}">
                <a16:creationId xmlns:a16="http://schemas.microsoft.com/office/drawing/2014/main" xmlns="" id="{06FF4C55-015B-4156-8AA9-DCF85A3F70DF}"/>
              </a:ext>
            </a:extLst>
          </p:cNvPr>
          <p:cNvSpPr txBox="1">
            <a:spLocks/>
          </p:cNvSpPr>
          <p:nvPr/>
        </p:nvSpPr>
        <p:spPr>
          <a:xfrm>
            <a:off x="4577166" y="1600198"/>
            <a:ext cx="3276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500" dirty="0"/>
          </a:p>
        </p:txBody>
      </p:sp>
      <p:sp>
        <p:nvSpPr>
          <p:cNvPr id="9" name="Rectangle 8">
            <a:extLst>
              <a:ext uri="{FF2B5EF4-FFF2-40B4-BE49-F238E27FC236}">
                <a16:creationId xmlns:a16="http://schemas.microsoft.com/office/drawing/2014/main" xmlns="" id="{17A36C58-142A-4CC7-9292-3CFD158973D5}"/>
              </a:ext>
            </a:extLst>
          </p:cNvPr>
          <p:cNvSpPr/>
          <p:nvPr/>
        </p:nvSpPr>
        <p:spPr>
          <a:xfrm>
            <a:off x="1597617" y="2424775"/>
            <a:ext cx="1605366" cy="761998"/>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Garamond" panose="02020404030301010803" pitchFamily="18" charset="0"/>
              </a:rPr>
              <a:t>Erstwhile</a:t>
            </a:r>
          </a:p>
        </p:txBody>
      </p:sp>
      <p:sp>
        <p:nvSpPr>
          <p:cNvPr id="10" name="Rectangle 9">
            <a:extLst>
              <a:ext uri="{FF2B5EF4-FFF2-40B4-BE49-F238E27FC236}">
                <a16:creationId xmlns:a16="http://schemas.microsoft.com/office/drawing/2014/main" xmlns="" id="{3BD842EB-B5B2-497C-87D8-5D75500C8A31}"/>
              </a:ext>
            </a:extLst>
          </p:cNvPr>
          <p:cNvSpPr/>
          <p:nvPr/>
        </p:nvSpPr>
        <p:spPr>
          <a:xfrm>
            <a:off x="1592451" y="3753662"/>
            <a:ext cx="1605366" cy="914401"/>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Garamond" panose="02020404030301010803" pitchFamily="18" charset="0"/>
              </a:rPr>
              <a:t>Rs.100	</a:t>
            </a:r>
          </a:p>
        </p:txBody>
      </p:sp>
      <p:sp>
        <p:nvSpPr>
          <p:cNvPr id="11" name="Rectangle 10">
            <a:extLst>
              <a:ext uri="{FF2B5EF4-FFF2-40B4-BE49-F238E27FC236}">
                <a16:creationId xmlns:a16="http://schemas.microsoft.com/office/drawing/2014/main" xmlns="" id="{7D6A7A47-5E2F-4A83-9BE7-AFD0B73781E1}"/>
              </a:ext>
            </a:extLst>
          </p:cNvPr>
          <p:cNvSpPr/>
          <p:nvPr/>
        </p:nvSpPr>
        <p:spPr>
          <a:xfrm>
            <a:off x="1592451" y="5087163"/>
            <a:ext cx="1605366" cy="609599"/>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Garamond" panose="02020404030301010803" pitchFamily="18" charset="0"/>
              </a:rPr>
              <a:t>Rs. 500</a:t>
            </a:r>
          </a:p>
        </p:txBody>
      </p:sp>
      <p:sp>
        <p:nvSpPr>
          <p:cNvPr id="15" name="Rectangle 14">
            <a:extLst>
              <a:ext uri="{FF2B5EF4-FFF2-40B4-BE49-F238E27FC236}">
                <a16:creationId xmlns:a16="http://schemas.microsoft.com/office/drawing/2014/main" xmlns="" id="{678EC97B-19D6-4A41-B608-59AD88FC54ED}"/>
              </a:ext>
            </a:extLst>
          </p:cNvPr>
          <p:cNvSpPr/>
          <p:nvPr/>
        </p:nvSpPr>
        <p:spPr>
          <a:xfrm>
            <a:off x="5956515" y="3753662"/>
            <a:ext cx="1605366" cy="914401"/>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Garamond" panose="02020404030301010803" pitchFamily="18" charset="0"/>
              </a:rPr>
              <a:t>Rs.500</a:t>
            </a:r>
          </a:p>
        </p:txBody>
      </p:sp>
      <p:sp>
        <p:nvSpPr>
          <p:cNvPr id="16" name="Rectangle 15">
            <a:extLst>
              <a:ext uri="{FF2B5EF4-FFF2-40B4-BE49-F238E27FC236}">
                <a16:creationId xmlns:a16="http://schemas.microsoft.com/office/drawing/2014/main" xmlns="" id="{1151A971-AAE0-410B-B6A7-5588EB12DD06}"/>
              </a:ext>
            </a:extLst>
          </p:cNvPr>
          <p:cNvSpPr/>
          <p:nvPr/>
        </p:nvSpPr>
        <p:spPr>
          <a:xfrm>
            <a:off x="5956515" y="5083310"/>
            <a:ext cx="1605366" cy="737615"/>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Garamond" panose="02020404030301010803" pitchFamily="18" charset="0"/>
              </a:rPr>
              <a:t>Rs.1,000</a:t>
            </a:r>
          </a:p>
        </p:txBody>
      </p:sp>
      <p:sp>
        <p:nvSpPr>
          <p:cNvPr id="17" name="Rectangle 16">
            <a:extLst>
              <a:ext uri="{FF2B5EF4-FFF2-40B4-BE49-F238E27FC236}">
                <a16:creationId xmlns:a16="http://schemas.microsoft.com/office/drawing/2014/main" xmlns="" id="{D795E8FC-A036-4B95-AE13-31F25B0BB6A1}"/>
              </a:ext>
            </a:extLst>
          </p:cNvPr>
          <p:cNvSpPr/>
          <p:nvPr/>
        </p:nvSpPr>
        <p:spPr>
          <a:xfrm>
            <a:off x="6014634" y="2348880"/>
            <a:ext cx="1605366" cy="857890"/>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Garamond" panose="02020404030301010803" pitchFamily="18" charset="0"/>
              </a:rPr>
              <a:t>Current</a:t>
            </a:r>
          </a:p>
        </p:txBody>
      </p:sp>
      <p:sp>
        <p:nvSpPr>
          <p:cNvPr id="18" name="Arrow: Right 17">
            <a:extLst>
              <a:ext uri="{FF2B5EF4-FFF2-40B4-BE49-F238E27FC236}">
                <a16:creationId xmlns:a16="http://schemas.microsoft.com/office/drawing/2014/main" xmlns="" id="{B284A44B-BE4F-4490-AF85-34775344398F}"/>
              </a:ext>
            </a:extLst>
          </p:cNvPr>
          <p:cNvSpPr/>
          <p:nvPr/>
        </p:nvSpPr>
        <p:spPr>
          <a:xfrm>
            <a:off x="3368944" y="3614131"/>
            <a:ext cx="2514599" cy="1143451"/>
          </a:xfrm>
          <a:prstGeom prst="rightArrow">
            <a:avLst>
              <a:gd name="adj1" fmla="val 66265"/>
              <a:gd name="adj2" fmla="val 5000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Garamond" panose="02020404030301010803" pitchFamily="18" charset="0"/>
              </a:rPr>
              <a:t>Filed beyond the prescribed time U/s 285BA</a:t>
            </a:r>
          </a:p>
        </p:txBody>
      </p:sp>
      <p:sp>
        <p:nvSpPr>
          <p:cNvPr id="19" name="Arrow: Right 18">
            <a:extLst>
              <a:ext uri="{FF2B5EF4-FFF2-40B4-BE49-F238E27FC236}">
                <a16:creationId xmlns:a16="http://schemas.microsoft.com/office/drawing/2014/main" xmlns="" id="{3601DC0D-D82B-474E-937A-9628735E08F4}"/>
              </a:ext>
            </a:extLst>
          </p:cNvPr>
          <p:cNvSpPr/>
          <p:nvPr/>
        </p:nvSpPr>
        <p:spPr>
          <a:xfrm>
            <a:off x="3350217" y="4838061"/>
            <a:ext cx="2514599" cy="1250503"/>
          </a:xfrm>
          <a:prstGeom prst="rightArrow">
            <a:avLst>
              <a:gd name="adj1" fmla="val 60906"/>
              <a:gd name="adj2" fmla="val 50000"/>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Garamond" panose="02020404030301010803" pitchFamily="18" charset="0"/>
              </a:rPr>
              <a:t>Filed after expiry of time specified in notice</a:t>
            </a:r>
          </a:p>
        </p:txBody>
      </p:sp>
      <p:sp>
        <p:nvSpPr>
          <p:cNvPr id="20" name="Callout: Left-Right Arrow 19">
            <a:extLst>
              <a:ext uri="{FF2B5EF4-FFF2-40B4-BE49-F238E27FC236}">
                <a16:creationId xmlns:a16="http://schemas.microsoft.com/office/drawing/2014/main" xmlns="" id="{87DE12ED-7449-41F1-8331-19C7257B226A}"/>
              </a:ext>
            </a:extLst>
          </p:cNvPr>
          <p:cNvSpPr/>
          <p:nvPr/>
        </p:nvSpPr>
        <p:spPr>
          <a:xfrm>
            <a:off x="3197817" y="2360337"/>
            <a:ext cx="2816817" cy="881653"/>
          </a:xfrm>
          <a:prstGeom prst="leftRightArrowCallou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Garamond" panose="02020404030301010803" pitchFamily="18" charset="0"/>
              </a:rPr>
              <a:t>PENALTY</a:t>
            </a:r>
          </a:p>
        </p:txBody>
      </p:sp>
      <p:sp>
        <p:nvSpPr>
          <p:cNvPr id="22" name="TextBox 21">
            <a:extLst>
              <a:ext uri="{FF2B5EF4-FFF2-40B4-BE49-F238E27FC236}">
                <a16:creationId xmlns:a16="http://schemas.microsoft.com/office/drawing/2014/main" xmlns="" id="{24E39848-3DD3-4983-8320-47AF2C3F3534}"/>
              </a:ext>
            </a:extLst>
          </p:cNvPr>
          <p:cNvSpPr txBox="1"/>
          <p:nvPr/>
        </p:nvSpPr>
        <p:spPr>
          <a:xfrm>
            <a:off x="418728" y="5805264"/>
            <a:ext cx="1368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MISCELLANEOUS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2784994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25" y="282781"/>
            <a:ext cx="8676000" cy="900000"/>
          </a:xfrm>
        </p:spPr>
        <p:txBody>
          <a:bodyPr>
            <a:normAutofit/>
          </a:bodyPr>
          <a:lstStyle/>
          <a:p>
            <a:r>
              <a:rPr lang="en-IN" sz="4000" dirty="0">
                <a:solidFill>
                  <a:srgbClr val="4318FA"/>
                </a:solidFill>
                <a:latin typeface="Garamond" pitchFamily="18" charset="0"/>
              </a:rPr>
              <a:t>Amendment to Section 245-O</a:t>
            </a:r>
          </a:p>
        </p:txBody>
      </p:sp>
      <p:pic>
        <p:nvPicPr>
          <p:cNvPr id="5" name="Picture 4"/>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3" name="Content Placeholder 2">
            <a:extLst>
              <a:ext uri="{FF2B5EF4-FFF2-40B4-BE49-F238E27FC236}">
                <a16:creationId xmlns:a16="http://schemas.microsoft.com/office/drawing/2014/main" xmlns="" id="{54BC76E4-A575-4CE7-B167-72FB99815339}"/>
              </a:ext>
            </a:extLst>
          </p:cNvPr>
          <p:cNvGraphicFramePr>
            <a:graphicFrameLocks noGrp="1"/>
          </p:cNvGraphicFramePr>
          <p:nvPr>
            <p:ph idx="1"/>
            <p:extLst/>
          </p:nvPr>
        </p:nvGraphicFramePr>
        <p:xfrm>
          <a:off x="762000" y="2362200"/>
          <a:ext cx="7620000" cy="3763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5">
            <a:extLst>
              <a:ext uri="{FF2B5EF4-FFF2-40B4-BE49-F238E27FC236}">
                <a16:creationId xmlns:a16="http://schemas.microsoft.com/office/drawing/2014/main" xmlns="" id="{06FF4C55-015B-4156-8AA9-DCF85A3F70DF}"/>
              </a:ext>
            </a:extLst>
          </p:cNvPr>
          <p:cNvSpPr txBox="1">
            <a:spLocks/>
          </p:cNvSpPr>
          <p:nvPr/>
        </p:nvSpPr>
        <p:spPr>
          <a:xfrm>
            <a:off x="4560376" y="2057399"/>
            <a:ext cx="3276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500" dirty="0"/>
          </a:p>
        </p:txBody>
      </p:sp>
      <p:graphicFrame>
        <p:nvGraphicFramePr>
          <p:cNvPr id="13" name="Diagram 12">
            <a:extLst>
              <a:ext uri="{FF2B5EF4-FFF2-40B4-BE49-F238E27FC236}">
                <a16:creationId xmlns:a16="http://schemas.microsoft.com/office/drawing/2014/main" xmlns="" id="{54331465-9660-48A5-B1A4-F0F75158137F}"/>
              </a:ext>
            </a:extLst>
          </p:cNvPr>
          <p:cNvGraphicFramePr/>
          <p:nvPr>
            <p:extLst>
              <p:ext uri="{D42A27DB-BD31-4B8C-83A1-F6EECF244321}">
                <p14:modId xmlns:p14="http://schemas.microsoft.com/office/powerpoint/2010/main" xmlns="" val="3347207960"/>
              </p:ext>
            </p:extLst>
          </p:nvPr>
        </p:nvGraphicFramePr>
        <p:xfrm>
          <a:off x="563880" y="1196752"/>
          <a:ext cx="7711440" cy="46097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xmlns="" id="{D3F372B8-1E74-4309-AB61-1B1EEB6B9F79}"/>
              </a:ext>
            </a:extLst>
          </p:cNvPr>
          <p:cNvSpPr txBox="1"/>
          <p:nvPr/>
        </p:nvSpPr>
        <p:spPr>
          <a:xfrm>
            <a:off x="418728" y="5805264"/>
            <a:ext cx="1368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MISCELLANEOUS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3420986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AB82E50-B5FD-4195-B0C1-E47E629BDF68}"/>
              </a:ext>
            </a:extLst>
          </p:cNvPr>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sp>
        <p:nvSpPr>
          <p:cNvPr id="2" name="Title 1">
            <a:extLst>
              <a:ext uri="{FF2B5EF4-FFF2-40B4-BE49-F238E27FC236}">
                <a16:creationId xmlns:a16="http://schemas.microsoft.com/office/drawing/2014/main" xmlns="" id="{C80B53D5-AD5C-4831-A650-51E9AD139A82}"/>
              </a:ext>
            </a:extLst>
          </p:cNvPr>
          <p:cNvSpPr>
            <a:spLocks noGrp="1"/>
          </p:cNvSpPr>
          <p:nvPr>
            <p:ph type="title"/>
          </p:nvPr>
        </p:nvSpPr>
        <p:spPr>
          <a:xfrm>
            <a:off x="228600" y="274638"/>
            <a:ext cx="8676000" cy="900000"/>
          </a:xfrm>
        </p:spPr>
        <p:txBody>
          <a:bodyPr>
            <a:normAutofit/>
          </a:bodyPr>
          <a:lstStyle/>
          <a:p>
            <a:r>
              <a:rPr lang="en-IN" sz="4000" dirty="0">
                <a:solidFill>
                  <a:srgbClr val="4318FA"/>
                </a:solidFill>
                <a:latin typeface="Garamond" pitchFamily="18" charset="0"/>
              </a:rPr>
              <a:t>Amendment in Section 286</a:t>
            </a:r>
            <a:endParaRPr lang="en-IN" sz="4000" dirty="0"/>
          </a:p>
        </p:txBody>
      </p:sp>
      <p:sp>
        <p:nvSpPr>
          <p:cNvPr id="8" name="Rectangle 7">
            <a:extLst>
              <a:ext uri="{FF2B5EF4-FFF2-40B4-BE49-F238E27FC236}">
                <a16:creationId xmlns:a16="http://schemas.microsoft.com/office/drawing/2014/main" xmlns="" id="{88BA819B-9B06-4554-A172-432F461CB5D0}"/>
              </a:ext>
            </a:extLst>
          </p:cNvPr>
          <p:cNvSpPr/>
          <p:nvPr/>
        </p:nvSpPr>
        <p:spPr>
          <a:xfrm>
            <a:off x="467544" y="1777678"/>
            <a:ext cx="8229600" cy="2299394"/>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Non-Resident parent of resident constituent entity needs to furnish CbCR.</a:t>
            </a:r>
          </a:p>
          <a:p>
            <a:pPr marL="342900" indent="-342900" algn="just">
              <a:buFont typeface="Arial" panose="020B0604020202020204" pitchFamily="34" charset="0"/>
              <a:buChar char="•"/>
            </a:pPr>
            <a:endParaRPr lang="en-IN" sz="2400" b="1" dirty="0">
              <a:solidFill>
                <a:schemeClr val="bg1"/>
              </a:solidFill>
              <a:latin typeface="Garamond" panose="02020404030301010803" pitchFamily="18" charset="0"/>
            </a:endParaRPr>
          </a:p>
          <a:p>
            <a:pPr marL="342900" indent="-342900" algn="just">
              <a:buFont typeface="Arial" panose="020B0604020202020204" pitchFamily="34" charset="0"/>
              <a:buChar char="•"/>
            </a:pPr>
            <a:r>
              <a:rPr lang="en-IN" sz="2400" b="1" dirty="0">
                <a:solidFill>
                  <a:schemeClr val="bg1"/>
                </a:solidFill>
                <a:latin typeface="Garamond" panose="02020404030301010803" pitchFamily="18" charset="0"/>
              </a:rPr>
              <a:t>For transparency and exchange of data, CbCR needs to be filed even if no specific agreements are entered for exchange of data.</a:t>
            </a:r>
          </a:p>
        </p:txBody>
      </p:sp>
      <p:sp>
        <p:nvSpPr>
          <p:cNvPr id="6" name="TextBox 5">
            <a:extLst>
              <a:ext uri="{FF2B5EF4-FFF2-40B4-BE49-F238E27FC236}">
                <a16:creationId xmlns:a16="http://schemas.microsoft.com/office/drawing/2014/main" xmlns="" id="{8AFE3F63-9E71-4ECB-A31A-27A71A5CB943}"/>
              </a:ext>
            </a:extLst>
          </p:cNvPr>
          <p:cNvSpPr txBox="1"/>
          <p:nvPr/>
        </p:nvSpPr>
        <p:spPr>
          <a:xfrm>
            <a:off x="418728" y="5805264"/>
            <a:ext cx="2268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RATIONALISATION MEASURES</a:t>
            </a:r>
          </a:p>
        </p:txBody>
      </p:sp>
    </p:spTree>
    <p:extLst>
      <p:ext uri="{BB962C8B-B14F-4D97-AF65-F5344CB8AC3E}">
        <p14:creationId xmlns:p14="http://schemas.microsoft.com/office/powerpoint/2010/main" xmlns="" val="2567433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6889B-7671-431C-81E0-0F76FD2DD05E}"/>
              </a:ext>
            </a:extLst>
          </p:cNvPr>
          <p:cNvSpPr>
            <a:spLocks noGrp="1"/>
          </p:cNvSpPr>
          <p:nvPr>
            <p:ph type="title"/>
          </p:nvPr>
        </p:nvSpPr>
        <p:spPr/>
        <p:txBody>
          <a:bodyPr/>
          <a:lstStyle/>
          <a:p>
            <a:r>
              <a:rPr lang="en-IN" dirty="0">
                <a:solidFill>
                  <a:srgbClr val="4318FA"/>
                </a:solidFill>
                <a:latin typeface="Garamond" pitchFamily="18" charset="0"/>
              </a:rPr>
              <a:t>Amendment to Sec-286</a:t>
            </a:r>
            <a:endParaRPr lang="en-IN" dirty="0"/>
          </a:p>
        </p:txBody>
      </p:sp>
      <p:graphicFrame>
        <p:nvGraphicFramePr>
          <p:cNvPr id="6" name="Diagram 5"/>
          <p:cNvGraphicFramePr/>
          <p:nvPr>
            <p:extLst>
              <p:ext uri="{D42A27DB-BD31-4B8C-83A1-F6EECF244321}">
                <p14:modId xmlns:p14="http://schemas.microsoft.com/office/powerpoint/2010/main" xmlns="" val="3537493335"/>
              </p:ext>
            </p:extLst>
          </p:nvPr>
        </p:nvGraphicFramePr>
        <p:xfrm>
          <a:off x="571472" y="1484784"/>
          <a:ext cx="7929618" cy="3921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Brace 6"/>
          <p:cNvSpPr/>
          <p:nvPr/>
        </p:nvSpPr>
        <p:spPr>
          <a:xfrm rot="5400000">
            <a:off x="4107653" y="2536025"/>
            <a:ext cx="428628" cy="57864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Brace 7"/>
          <p:cNvSpPr/>
          <p:nvPr/>
        </p:nvSpPr>
        <p:spPr>
          <a:xfrm rot="5400000">
            <a:off x="3036083" y="2464587"/>
            <a:ext cx="428628" cy="4071966"/>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357158" y="4857760"/>
            <a:ext cx="4143404" cy="276999"/>
          </a:xfrm>
          <a:prstGeom prst="rect">
            <a:avLst/>
          </a:prstGeom>
          <a:solidFill>
            <a:srgbClr val="002060"/>
          </a:solidFill>
          <a:ln>
            <a:noFill/>
          </a:ln>
          <a:scene3d>
            <a:camera prst="orthographicFront"/>
            <a:lightRig rig="threePt" dir="t"/>
          </a:scene3d>
          <a:sp3d>
            <a:bevelT/>
          </a:sp3d>
        </p:spPr>
        <p:txBody>
          <a:bodyPr wrap="square" rtlCol="0">
            <a:spAutoFit/>
          </a:bodyPr>
          <a:lstStyle/>
          <a:p>
            <a:r>
              <a:rPr lang="en-US" sz="1200" b="1" dirty="0">
                <a:solidFill>
                  <a:schemeClr val="bg1"/>
                </a:solidFill>
                <a:latin typeface="Garamond" pitchFamily="18" charset="0"/>
              </a:rPr>
              <a:t>Erstwhile Provision – Time Line till 139(1) due Date</a:t>
            </a:r>
          </a:p>
        </p:txBody>
      </p:sp>
      <p:sp>
        <p:nvSpPr>
          <p:cNvPr id="10" name="TextBox 9"/>
          <p:cNvSpPr txBox="1"/>
          <p:nvPr/>
        </p:nvSpPr>
        <p:spPr>
          <a:xfrm>
            <a:off x="4000496" y="5729267"/>
            <a:ext cx="3929090" cy="276999"/>
          </a:xfrm>
          <a:prstGeom prst="rect">
            <a:avLst/>
          </a:prstGeom>
          <a:solidFill>
            <a:srgbClr val="002060"/>
          </a:solidFill>
          <a:ln>
            <a:noFill/>
          </a:ln>
          <a:scene3d>
            <a:camera prst="orthographicFront"/>
            <a:lightRig rig="threePt" dir="t"/>
          </a:scene3d>
          <a:sp3d>
            <a:bevelT/>
          </a:sp3d>
        </p:spPr>
        <p:txBody>
          <a:bodyPr wrap="square" rtlCol="0">
            <a:spAutoFit/>
          </a:bodyPr>
          <a:lstStyle/>
          <a:p>
            <a:r>
              <a:rPr lang="en-US" sz="1200" b="1" dirty="0">
                <a:solidFill>
                  <a:schemeClr val="bg1"/>
                </a:solidFill>
                <a:latin typeface="Garamond" pitchFamily="18" charset="0"/>
              </a:rPr>
              <a:t>New Provision – 12 months from the end of the FY</a:t>
            </a:r>
          </a:p>
        </p:txBody>
      </p:sp>
      <p:pic>
        <p:nvPicPr>
          <p:cNvPr id="12" name="Picture 11"/>
          <p:cNvPicPr>
            <a:picLocks noChangeAspect="1"/>
          </p:cNvPicPr>
          <p:nvPr/>
        </p:nvPicPr>
        <p:blipFill>
          <a:blip r:embed="rId7" cstate="print"/>
          <a:srcRect/>
          <a:stretch>
            <a:fillRect/>
          </a:stretch>
        </p:blipFill>
        <p:spPr bwMode="auto">
          <a:xfrm>
            <a:off x="0" y="5960197"/>
            <a:ext cx="1066800" cy="897803"/>
          </a:xfrm>
          <a:prstGeom prst="rect">
            <a:avLst/>
          </a:prstGeom>
          <a:noFill/>
          <a:ln w="9525">
            <a:noFill/>
            <a:miter lim="800000"/>
            <a:headEnd/>
            <a:tailEnd/>
          </a:ln>
        </p:spPr>
      </p:pic>
      <p:sp>
        <p:nvSpPr>
          <p:cNvPr id="11" name="TextBox 10">
            <a:extLst>
              <a:ext uri="{FF2B5EF4-FFF2-40B4-BE49-F238E27FC236}">
                <a16:creationId xmlns:a16="http://schemas.microsoft.com/office/drawing/2014/main" xmlns="" id="{7EE8B404-CDCC-4A03-965A-CCDEFAEA985B}"/>
              </a:ext>
            </a:extLst>
          </p:cNvPr>
          <p:cNvSpPr txBox="1"/>
          <p:nvPr/>
        </p:nvSpPr>
        <p:spPr>
          <a:xfrm>
            <a:off x="418728" y="5805264"/>
            <a:ext cx="2268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RATIONALISATION MEASURES</a:t>
            </a:r>
          </a:p>
        </p:txBody>
      </p:sp>
    </p:spTree>
    <p:extLst>
      <p:ext uri="{BB962C8B-B14F-4D97-AF65-F5344CB8AC3E}">
        <p14:creationId xmlns:p14="http://schemas.microsoft.com/office/powerpoint/2010/main" xmlns="" val="268719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IN" sz="4000" dirty="0">
                <a:solidFill>
                  <a:srgbClr val="4318FA"/>
                </a:solidFill>
                <a:latin typeface="Garamond" pitchFamily="18" charset="0"/>
              </a:rPr>
              <a:t>International Financial Services Centre</a:t>
            </a:r>
          </a:p>
        </p:txBody>
      </p:sp>
      <p:pic>
        <p:nvPicPr>
          <p:cNvPr id="5" name="Picture 4"/>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9" name="Content Placeholder 18"/>
          <p:cNvGraphicFramePr>
            <a:graphicFrameLocks/>
          </p:cNvGraphicFramePr>
          <p:nvPr/>
        </p:nvGraphicFramePr>
        <p:xfrm>
          <a:off x="1343060" y="1285860"/>
          <a:ext cx="8229600" cy="2462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xmlns="" id="{DD0B79A4-06C4-4495-99EC-806A1F2BF285}"/>
              </a:ext>
            </a:extLst>
          </p:cNvPr>
          <p:cNvGraphicFramePr/>
          <p:nvPr>
            <p:extLst/>
          </p:nvPr>
        </p:nvGraphicFramePr>
        <p:xfrm>
          <a:off x="1643042" y="3929066"/>
          <a:ext cx="7620000" cy="2000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Pentagon 11"/>
          <p:cNvSpPr/>
          <p:nvPr/>
        </p:nvSpPr>
        <p:spPr>
          <a:xfrm>
            <a:off x="642910" y="1285860"/>
            <a:ext cx="1285884" cy="571504"/>
          </a:xfrm>
          <a:prstGeom prst="homePlate">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Garamond" pitchFamily="18" charset="0"/>
              </a:rPr>
              <a:t>Section 47</a:t>
            </a:r>
          </a:p>
        </p:txBody>
      </p:sp>
      <p:sp>
        <p:nvSpPr>
          <p:cNvPr id="13" name="Pentagon 12"/>
          <p:cNvSpPr/>
          <p:nvPr/>
        </p:nvSpPr>
        <p:spPr>
          <a:xfrm>
            <a:off x="500034" y="3857628"/>
            <a:ext cx="1500198" cy="1033826"/>
          </a:xfrm>
          <a:prstGeom prst="homePlate">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Garamond" pitchFamily="18" charset="0"/>
              </a:rPr>
              <a:t>Section 115JC and 115JF</a:t>
            </a:r>
          </a:p>
        </p:txBody>
      </p:sp>
      <p:sp>
        <p:nvSpPr>
          <p:cNvPr id="14" name="TextBox 13">
            <a:extLst>
              <a:ext uri="{FF2B5EF4-FFF2-40B4-BE49-F238E27FC236}">
                <a16:creationId xmlns:a16="http://schemas.microsoft.com/office/drawing/2014/main" xmlns="" id="{6F832971-6680-49A9-A2C5-0542F3FF72A1}"/>
              </a:ext>
            </a:extLst>
          </p:cNvPr>
          <p:cNvSpPr txBox="1"/>
          <p:nvPr/>
        </p:nvSpPr>
        <p:spPr>
          <a:xfrm>
            <a:off x="418728" y="5805264"/>
            <a:ext cx="1368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TAX INCENTIVES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1502260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25" y="276250"/>
            <a:ext cx="8676000" cy="900000"/>
          </a:xfrm>
        </p:spPr>
        <p:txBody>
          <a:bodyPr>
            <a:normAutofit/>
          </a:bodyPr>
          <a:lstStyle/>
          <a:p>
            <a:r>
              <a:rPr lang="en-IN" sz="4000" dirty="0">
                <a:solidFill>
                  <a:srgbClr val="4318FA"/>
                </a:solidFill>
                <a:latin typeface="Garamond" pitchFamily="18" charset="0"/>
              </a:rPr>
              <a:t>Other Amendments - 1</a:t>
            </a:r>
          </a:p>
        </p:txBody>
      </p:sp>
      <p:pic>
        <p:nvPicPr>
          <p:cNvPr id="5" name="Picture 4"/>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xmlns="" id="{CF4CF296-5F4C-4E8D-A21B-9BF3BF5DF509}"/>
              </a:ext>
            </a:extLst>
          </p:cNvPr>
          <p:cNvGraphicFramePr/>
          <p:nvPr>
            <p:extLst>
              <p:ext uri="{D42A27DB-BD31-4B8C-83A1-F6EECF244321}">
                <p14:modId xmlns:p14="http://schemas.microsoft.com/office/powerpoint/2010/main" xmlns="" val="4282802012"/>
              </p:ext>
            </p:extLst>
          </p:nvPr>
        </p:nvGraphicFramePr>
        <p:xfrm>
          <a:off x="838200" y="1397000"/>
          <a:ext cx="7200000" cy="486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71964FA0-DA20-45CC-ABE7-A8E02B48A52F}"/>
              </a:ext>
            </a:extLst>
          </p:cNvPr>
          <p:cNvSpPr txBox="1"/>
          <p:nvPr/>
        </p:nvSpPr>
        <p:spPr>
          <a:xfrm>
            <a:off x="418728" y="5805264"/>
            <a:ext cx="1368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MISCELLANEOUS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13321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25" y="276250"/>
            <a:ext cx="8676000" cy="900000"/>
          </a:xfrm>
        </p:spPr>
        <p:txBody>
          <a:bodyPr>
            <a:normAutofit/>
          </a:bodyPr>
          <a:lstStyle/>
          <a:p>
            <a:r>
              <a:rPr lang="en-IN" sz="4000" dirty="0">
                <a:solidFill>
                  <a:srgbClr val="4318FA"/>
                </a:solidFill>
                <a:latin typeface="Garamond" pitchFamily="18" charset="0"/>
              </a:rPr>
              <a:t>Other Amendments - 2</a:t>
            </a:r>
          </a:p>
        </p:txBody>
      </p:sp>
      <p:pic>
        <p:nvPicPr>
          <p:cNvPr id="5" name="Picture 4"/>
          <p:cNvPicPr>
            <a:picLocks noChangeAspect="1"/>
          </p:cNvPicPr>
          <p:nvPr/>
        </p:nvPicPr>
        <p:blipFill>
          <a:blip r:embed="rId3" cstate="print"/>
          <a:srcRect/>
          <a:stretch>
            <a:fillRect/>
          </a:stretch>
        </p:blipFill>
        <p:spPr bwMode="auto">
          <a:xfrm>
            <a:off x="0" y="5960197"/>
            <a:ext cx="1066800" cy="897803"/>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xmlns="" id="{CF4CF296-5F4C-4E8D-A21B-9BF3BF5DF509}"/>
              </a:ext>
            </a:extLst>
          </p:cNvPr>
          <p:cNvGraphicFramePr/>
          <p:nvPr>
            <p:extLst>
              <p:ext uri="{D42A27DB-BD31-4B8C-83A1-F6EECF244321}">
                <p14:modId xmlns:p14="http://schemas.microsoft.com/office/powerpoint/2010/main" xmlns="" val="1999331383"/>
              </p:ext>
            </p:extLst>
          </p:nvPr>
        </p:nvGraphicFramePr>
        <p:xfrm>
          <a:off x="395536" y="1007976"/>
          <a:ext cx="8208912" cy="5249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7A3337B7-253C-4B43-8F21-384ABC1156F5}"/>
              </a:ext>
            </a:extLst>
          </p:cNvPr>
          <p:cNvSpPr txBox="1"/>
          <p:nvPr/>
        </p:nvSpPr>
        <p:spPr>
          <a:xfrm>
            <a:off x="418728" y="5805264"/>
            <a:ext cx="1368000" cy="253916"/>
          </a:xfrm>
          <a:prstGeom prst="rect">
            <a:avLst/>
          </a:prstGeom>
          <a:noFill/>
        </p:spPr>
        <p:txBody>
          <a:bodyPr wrap="square" rtlCol="0">
            <a:spAutoFit/>
          </a:bodyPr>
          <a:lstStyle/>
          <a:p>
            <a:r>
              <a:rPr lang="en-IN" sz="1050" b="1" dirty="0">
                <a:solidFill>
                  <a:srgbClr val="002060"/>
                </a:solidFill>
                <a:latin typeface="Garamond" panose="02020404030301010803" pitchFamily="18" charset="0"/>
              </a:rPr>
              <a:t>MISCELLANEOUS</a:t>
            </a:r>
            <a:endParaRPr lang="en-US" sz="105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xmlns="" val="13321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626287082"/>
              </p:ext>
            </p:extLst>
          </p:nvPr>
        </p:nvGraphicFramePr>
        <p:xfrm>
          <a:off x="533400" y="1066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6" cstate="print"/>
          <a:srcRect/>
          <a:stretch>
            <a:fillRect/>
          </a:stretch>
        </p:blipFill>
        <p:spPr bwMode="auto">
          <a:xfrm>
            <a:off x="0" y="5960197"/>
            <a:ext cx="1066800" cy="897803"/>
          </a:xfrm>
          <a:prstGeom prst="rect">
            <a:avLst/>
          </a:prstGeom>
          <a:noFill/>
          <a:ln w="9525">
            <a:noFill/>
            <a:miter lim="800000"/>
            <a:headEnd/>
            <a:tailEnd/>
          </a:ln>
        </p:spPr>
      </p:pic>
      <p:pic>
        <p:nvPicPr>
          <p:cNvPr id="9" name="Picture 8" descr="Questions.jpg"/>
          <p:cNvPicPr>
            <a:picLocks noChangeAspect="1"/>
          </p:cNvPicPr>
          <p:nvPr/>
        </p:nvPicPr>
        <p:blipFill>
          <a:blip r:embed="rId7"/>
          <a:stretch>
            <a:fillRect/>
          </a:stretch>
        </p:blipFill>
        <p:spPr>
          <a:xfrm>
            <a:off x="1500166" y="1460434"/>
            <a:ext cx="6143668" cy="339732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0" y="5960197"/>
            <a:ext cx="1066800" cy="897803"/>
          </a:xfrm>
          <a:prstGeom prst="rect">
            <a:avLst/>
          </a:prstGeom>
          <a:noFill/>
          <a:ln w="9525">
            <a:noFill/>
            <a:miter lim="800000"/>
            <a:headEnd/>
            <a:tailEnd/>
          </a:ln>
        </p:spPr>
      </p:pic>
      <p:pic>
        <p:nvPicPr>
          <p:cNvPr id="10" name="Content Placeholder 9" descr="Thank you.jpg"/>
          <p:cNvPicPr>
            <a:picLocks noGrp="1" noChangeAspect="1"/>
          </p:cNvPicPr>
          <p:nvPr>
            <p:ph idx="1"/>
          </p:nvPr>
        </p:nvPicPr>
        <p:blipFill>
          <a:blip r:embed="rId3"/>
          <a:stretch>
            <a:fillRect/>
          </a:stretch>
        </p:blipFill>
        <p:spPr>
          <a:xfrm>
            <a:off x="1071538" y="1857364"/>
            <a:ext cx="7143800" cy="285752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04686"/>
            <a:ext cx="8676000" cy="900000"/>
          </a:xfrm>
        </p:spPr>
        <p:txBody>
          <a:bodyPr>
            <a:noAutofit/>
          </a:bodyPr>
          <a:lstStyle/>
          <a:p>
            <a:r>
              <a:rPr lang="en-IN" sz="4000" dirty="0">
                <a:solidFill>
                  <a:srgbClr val="4318FA"/>
                </a:solidFill>
                <a:latin typeface="Garamond" pitchFamily="18" charset="0"/>
              </a:rPr>
              <a:t>Rates of Income-tax</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7" name="TextBox 6">
            <a:extLst>
              <a:ext uri="{FF2B5EF4-FFF2-40B4-BE49-F238E27FC236}">
                <a16:creationId xmlns:a16="http://schemas.microsoft.com/office/drawing/2014/main" xmlns="" id="{834016BA-C30F-4F75-B74F-9C68BBE851F8}"/>
              </a:ext>
            </a:extLst>
          </p:cNvPr>
          <p:cNvSpPr txBox="1"/>
          <p:nvPr/>
        </p:nvSpPr>
        <p:spPr>
          <a:xfrm>
            <a:off x="418728" y="5805264"/>
            <a:ext cx="1836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RATES OF INCOME-TAX</a:t>
            </a:r>
          </a:p>
        </p:txBody>
      </p:sp>
      <p:sp>
        <p:nvSpPr>
          <p:cNvPr id="10" name="Horizontal Scroll 9"/>
          <p:cNvSpPr/>
          <p:nvPr/>
        </p:nvSpPr>
        <p:spPr>
          <a:xfrm>
            <a:off x="857224" y="906768"/>
            <a:ext cx="7308000" cy="1280160"/>
          </a:xfrm>
          <a:prstGeom prst="horizont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chemeClr val="bg1"/>
              </a:solidFill>
              <a:latin typeface="Garamond" pitchFamily="18" charset="0"/>
            </a:endParaRPr>
          </a:p>
        </p:txBody>
      </p:sp>
      <p:cxnSp>
        <p:nvCxnSpPr>
          <p:cNvPr id="14" name="Straight Connector 13"/>
          <p:cNvCxnSpPr/>
          <p:nvPr/>
        </p:nvCxnSpPr>
        <p:spPr>
          <a:xfrm rot="5400000">
            <a:off x="300642" y="3086757"/>
            <a:ext cx="421484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741466" y="3122627"/>
            <a:ext cx="421484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170545" y="3109927"/>
            <a:ext cx="421484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614544" y="3097227"/>
            <a:ext cx="421484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02006" y="1314676"/>
            <a:ext cx="1375377" cy="33855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cap="none" spc="150" dirty="0">
                <a:ln w="11430"/>
                <a:solidFill>
                  <a:srgbClr val="F8F8F8"/>
                </a:solidFill>
                <a:latin typeface="Garamond" pitchFamily="18" charset="0"/>
              </a:rPr>
              <a:t>Individuals</a:t>
            </a:r>
            <a:endParaRPr lang="en-US" b="1" cap="none" spc="150" dirty="0">
              <a:ln w="11430"/>
              <a:solidFill>
                <a:srgbClr val="F8F8F8"/>
              </a:solidFill>
              <a:latin typeface="Garamond" pitchFamily="18" charset="0"/>
            </a:endParaRPr>
          </a:p>
        </p:txBody>
      </p:sp>
      <p:sp>
        <p:nvSpPr>
          <p:cNvPr id="19" name="Rectangle 18"/>
          <p:cNvSpPr/>
          <p:nvPr/>
        </p:nvSpPr>
        <p:spPr>
          <a:xfrm>
            <a:off x="2558452" y="1213777"/>
            <a:ext cx="1043877"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Less than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2,50,000</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 Nil</a:t>
            </a:r>
          </a:p>
        </p:txBody>
      </p:sp>
      <p:sp>
        <p:nvSpPr>
          <p:cNvPr id="20" name="Rectangle 19"/>
          <p:cNvSpPr/>
          <p:nvPr/>
        </p:nvSpPr>
        <p:spPr>
          <a:xfrm>
            <a:off x="3804648" y="1216334"/>
            <a:ext cx="1569660"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Between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2.5 lacs to 5 lacs</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 5%</a:t>
            </a:r>
          </a:p>
        </p:txBody>
      </p:sp>
      <p:sp>
        <p:nvSpPr>
          <p:cNvPr id="21" name="Rectangle 20"/>
          <p:cNvSpPr/>
          <p:nvPr/>
        </p:nvSpPr>
        <p:spPr>
          <a:xfrm>
            <a:off x="5233726" y="1213476"/>
            <a:ext cx="1499129"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Between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5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to 10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 20%</a:t>
            </a:r>
          </a:p>
        </p:txBody>
      </p:sp>
      <p:sp>
        <p:nvSpPr>
          <p:cNvPr id="22" name="Rectangle 21"/>
          <p:cNvSpPr/>
          <p:nvPr/>
        </p:nvSpPr>
        <p:spPr>
          <a:xfrm>
            <a:off x="6804542" y="1292852"/>
            <a:ext cx="1298305" cy="46166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Above 10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 30%</a:t>
            </a:r>
          </a:p>
        </p:txBody>
      </p:sp>
      <p:sp>
        <p:nvSpPr>
          <p:cNvPr id="37" name="Horizontal Scroll 36"/>
          <p:cNvSpPr/>
          <p:nvPr/>
        </p:nvSpPr>
        <p:spPr>
          <a:xfrm>
            <a:off x="843520" y="1983740"/>
            <a:ext cx="7308000" cy="1280160"/>
          </a:xfrm>
          <a:prstGeom prst="horizont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chemeClr val="bg1"/>
              </a:solidFill>
              <a:latin typeface="Garamond" pitchFamily="18" charset="0"/>
            </a:endParaRPr>
          </a:p>
        </p:txBody>
      </p:sp>
      <p:sp>
        <p:nvSpPr>
          <p:cNvPr id="38" name="Rectangle 37"/>
          <p:cNvSpPr/>
          <p:nvPr/>
        </p:nvSpPr>
        <p:spPr>
          <a:xfrm>
            <a:off x="1166530" y="2336800"/>
            <a:ext cx="1045158" cy="58477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cap="none" spc="150" dirty="0">
                <a:ln w="11430"/>
                <a:solidFill>
                  <a:srgbClr val="F8F8F8"/>
                </a:solidFill>
                <a:latin typeface="Garamond" pitchFamily="18" charset="0"/>
              </a:rPr>
              <a:t>Senior </a:t>
            </a:r>
            <a:br>
              <a:rPr lang="en-US" sz="1600" b="1" cap="none" spc="150" dirty="0">
                <a:ln w="11430"/>
                <a:solidFill>
                  <a:srgbClr val="F8F8F8"/>
                </a:solidFill>
                <a:latin typeface="Garamond" pitchFamily="18" charset="0"/>
              </a:rPr>
            </a:br>
            <a:r>
              <a:rPr lang="en-US" sz="1600" b="1" cap="none" spc="150" dirty="0">
                <a:ln w="11430"/>
                <a:solidFill>
                  <a:srgbClr val="F8F8F8"/>
                </a:solidFill>
                <a:latin typeface="Garamond" pitchFamily="18" charset="0"/>
              </a:rPr>
              <a:t>Citizens</a:t>
            </a:r>
            <a:endParaRPr lang="en-US" b="1" cap="none" spc="150" dirty="0">
              <a:ln w="11430"/>
              <a:solidFill>
                <a:srgbClr val="F8F8F8"/>
              </a:solidFill>
              <a:latin typeface="Garamond" pitchFamily="18" charset="0"/>
            </a:endParaRPr>
          </a:p>
        </p:txBody>
      </p:sp>
      <p:sp>
        <p:nvSpPr>
          <p:cNvPr id="39" name="Rectangle 38"/>
          <p:cNvSpPr/>
          <p:nvPr/>
        </p:nvSpPr>
        <p:spPr>
          <a:xfrm>
            <a:off x="2538398" y="2401209"/>
            <a:ext cx="1043877" cy="46166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Less than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3,00,000</a:t>
            </a:r>
          </a:p>
        </p:txBody>
      </p:sp>
      <p:sp>
        <p:nvSpPr>
          <p:cNvPr id="40" name="Rectangle 39"/>
          <p:cNvSpPr/>
          <p:nvPr/>
        </p:nvSpPr>
        <p:spPr>
          <a:xfrm>
            <a:off x="3916092" y="2259779"/>
            <a:ext cx="141897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Between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3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to 5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 5%</a:t>
            </a:r>
          </a:p>
        </p:txBody>
      </p:sp>
      <p:sp>
        <p:nvSpPr>
          <p:cNvPr id="41" name="Rectangle 40"/>
          <p:cNvSpPr/>
          <p:nvPr/>
        </p:nvSpPr>
        <p:spPr>
          <a:xfrm>
            <a:off x="5312090" y="2270118"/>
            <a:ext cx="149912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Between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5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to 10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 20%</a:t>
            </a:r>
          </a:p>
        </p:txBody>
      </p:sp>
      <p:sp>
        <p:nvSpPr>
          <p:cNvPr id="42" name="Rectangle 41"/>
          <p:cNvSpPr/>
          <p:nvPr/>
        </p:nvSpPr>
        <p:spPr>
          <a:xfrm>
            <a:off x="6800594" y="2405056"/>
            <a:ext cx="1298305" cy="46166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Above 10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 30%</a:t>
            </a:r>
          </a:p>
        </p:txBody>
      </p:sp>
      <p:sp>
        <p:nvSpPr>
          <p:cNvPr id="43" name="Horizontal Scroll 42"/>
          <p:cNvSpPr/>
          <p:nvPr/>
        </p:nvSpPr>
        <p:spPr>
          <a:xfrm>
            <a:off x="835900" y="3063240"/>
            <a:ext cx="7308000" cy="1280160"/>
          </a:xfrm>
          <a:prstGeom prst="horizont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chemeClr val="bg1"/>
              </a:solidFill>
              <a:latin typeface="Garamond" pitchFamily="18" charset="0"/>
            </a:endParaRPr>
          </a:p>
        </p:txBody>
      </p:sp>
      <p:sp>
        <p:nvSpPr>
          <p:cNvPr id="44" name="Rectangle 43"/>
          <p:cNvSpPr/>
          <p:nvPr/>
        </p:nvSpPr>
        <p:spPr>
          <a:xfrm>
            <a:off x="1056464" y="3444240"/>
            <a:ext cx="1260000" cy="54000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cap="none" spc="150" dirty="0">
                <a:ln w="11430"/>
                <a:solidFill>
                  <a:srgbClr val="F8F8F8"/>
                </a:solidFill>
                <a:latin typeface="Garamond" pitchFamily="18" charset="0"/>
              </a:rPr>
              <a:t>Very Senior </a:t>
            </a:r>
            <a:br>
              <a:rPr lang="en-US" sz="1600" b="1" cap="none" spc="150" dirty="0">
                <a:ln w="11430"/>
                <a:solidFill>
                  <a:srgbClr val="F8F8F8"/>
                </a:solidFill>
                <a:latin typeface="Garamond" pitchFamily="18" charset="0"/>
              </a:rPr>
            </a:br>
            <a:r>
              <a:rPr lang="en-US" sz="1600" b="1" cap="none" spc="150" dirty="0">
                <a:ln w="11430"/>
                <a:solidFill>
                  <a:srgbClr val="F8F8F8"/>
                </a:solidFill>
                <a:latin typeface="Garamond" pitchFamily="18" charset="0"/>
              </a:rPr>
              <a:t>Citizens</a:t>
            </a:r>
            <a:endParaRPr lang="en-US" b="1" cap="none" spc="150" dirty="0">
              <a:ln w="11430"/>
              <a:solidFill>
                <a:srgbClr val="F8F8F8"/>
              </a:solidFill>
              <a:latin typeface="Garamond" pitchFamily="18" charset="0"/>
            </a:endParaRPr>
          </a:p>
        </p:txBody>
      </p:sp>
      <p:sp>
        <p:nvSpPr>
          <p:cNvPr id="45" name="Rectangle 44"/>
          <p:cNvSpPr/>
          <p:nvPr/>
        </p:nvSpPr>
        <p:spPr>
          <a:xfrm>
            <a:off x="2995526" y="3600854"/>
            <a:ext cx="1710725" cy="27699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Less than 5,00,000</a:t>
            </a:r>
          </a:p>
        </p:txBody>
      </p:sp>
      <p:sp>
        <p:nvSpPr>
          <p:cNvPr id="47" name="Rectangle 46"/>
          <p:cNvSpPr/>
          <p:nvPr/>
        </p:nvSpPr>
        <p:spPr>
          <a:xfrm>
            <a:off x="5257371" y="3444240"/>
            <a:ext cx="1499129"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Between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5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to 10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 20%</a:t>
            </a:r>
          </a:p>
        </p:txBody>
      </p:sp>
      <p:sp>
        <p:nvSpPr>
          <p:cNvPr id="48" name="Rectangle 47"/>
          <p:cNvSpPr/>
          <p:nvPr/>
        </p:nvSpPr>
        <p:spPr>
          <a:xfrm>
            <a:off x="6802268" y="3532506"/>
            <a:ext cx="1298304" cy="46166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200" b="1" cap="none" spc="150" dirty="0">
                <a:ln w="11430"/>
                <a:solidFill>
                  <a:srgbClr val="F8F8F8"/>
                </a:solidFill>
                <a:latin typeface="Garamond" pitchFamily="18" charset="0"/>
              </a:rPr>
              <a:t>Above 10 </a:t>
            </a:r>
            <a:r>
              <a:rPr lang="en-US" sz="1200" b="1" cap="none" spc="150" dirty="0" err="1">
                <a:ln w="11430"/>
                <a:solidFill>
                  <a:srgbClr val="F8F8F8"/>
                </a:solidFill>
                <a:latin typeface="Garamond" pitchFamily="18" charset="0"/>
              </a:rPr>
              <a:t>lacs</a:t>
            </a:r>
            <a:r>
              <a:rPr lang="en-US" sz="1200" b="1" cap="none" spc="150" dirty="0">
                <a:ln w="11430"/>
                <a:solidFill>
                  <a:srgbClr val="F8F8F8"/>
                </a:solidFill>
                <a:latin typeface="Garamond" pitchFamily="18" charset="0"/>
              </a:rPr>
              <a:t/>
            </a:r>
            <a:br>
              <a:rPr lang="en-US" sz="1200" b="1" cap="none" spc="150" dirty="0">
                <a:ln w="11430"/>
                <a:solidFill>
                  <a:srgbClr val="F8F8F8"/>
                </a:solidFill>
                <a:latin typeface="Garamond" pitchFamily="18" charset="0"/>
              </a:rPr>
            </a:br>
            <a:r>
              <a:rPr lang="en-US" sz="1200" b="1" cap="none" spc="150" dirty="0">
                <a:ln w="11430"/>
                <a:solidFill>
                  <a:srgbClr val="F8F8F8"/>
                </a:solidFill>
                <a:latin typeface="Garamond" pitchFamily="18" charset="0"/>
              </a:rPr>
              <a:t>@ 30%</a:t>
            </a:r>
          </a:p>
        </p:txBody>
      </p:sp>
      <p:cxnSp>
        <p:nvCxnSpPr>
          <p:cNvPr id="60" name="Straight Connector 59"/>
          <p:cNvCxnSpPr/>
          <p:nvPr/>
        </p:nvCxnSpPr>
        <p:spPr>
          <a:xfrm rot="5400000">
            <a:off x="1906890" y="2559526"/>
            <a:ext cx="10058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3346285" y="2595086"/>
            <a:ext cx="10058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775046" y="2553802"/>
            <a:ext cx="10058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6219364" y="2553802"/>
            <a:ext cx="10058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1906890" y="3717766"/>
            <a:ext cx="10058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81396" y="3717766"/>
            <a:ext cx="10058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6215236" y="3717766"/>
            <a:ext cx="10058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Cloud 35"/>
          <p:cNvSpPr/>
          <p:nvPr/>
        </p:nvSpPr>
        <p:spPr>
          <a:xfrm>
            <a:off x="4489002" y="4321626"/>
            <a:ext cx="3207198" cy="1524000"/>
          </a:xfrm>
          <a:prstGeom prst="cloud">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Garamond" pitchFamily="18" charset="0"/>
              </a:rPr>
              <a:t>Corporate Tax Rate @ 25% for less than T/O Rs.250 </a:t>
            </a:r>
            <a:r>
              <a:rPr lang="en-US" b="1" dirty="0" err="1">
                <a:effectLst>
                  <a:outerShdw blurRad="38100" dist="38100" dir="2700000" algn="tl">
                    <a:srgbClr val="000000">
                      <a:alpha val="43137"/>
                    </a:srgbClr>
                  </a:outerShdw>
                </a:effectLst>
                <a:latin typeface="Garamond" pitchFamily="18" charset="0"/>
              </a:rPr>
              <a:t>crore</a:t>
            </a:r>
            <a:r>
              <a:rPr lang="en-US" b="1" dirty="0">
                <a:effectLst>
                  <a:outerShdw blurRad="38100" dist="38100" dir="2700000" algn="tl">
                    <a:srgbClr val="000000">
                      <a:alpha val="43137"/>
                    </a:srgbClr>
                  </a:outerShdw>
                </a:effectLst>
                <a:latin typeface="Garamond" pitchFamily="18" charset="0"/>
              </a:rPr>
              <a:t> in FY 2016-17</a:t>
            </a:r>
          </a:p>
        </p:txBody>
      </p:sp>
      <p:sp>
        <p:nvSpPr>
          <p:cNvPr id="46" name="Cloud 45"/>
          <p:cNvSpPr/>
          <p:nvPr/>
        </p:nvSpPr>
        <p:spPr>
          <a:xfrm>
            <a:off x="1066800" y="4321626"/>
            <a:ext cx="3207198" cy="1524000"/>
          </a:xfrm>
          <a:prstGeom prst="cloud">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Garamond" pitchFamily="18" charset="0"/>
              </a:rPr>
              <a:t>Health and</a:t>
            </a:r>
          </a:p>
          <a:p>
            <a:pPr algn="ctr"/>
            <a:r>
              <a:rPr lang="en-US" b="1" dirty="0">
                <a:effectLst>
                  <a:outerShdw blurRad="38100" dist="38100" dir="2700000" algn="tl">
                    <a:srgbClr val="000000">
                      <a:alpha val="43137"/>
                    </a:srgbClr>
                  </a:outerShdw>
                </a:effectLst>
                <a:latin typeface="Garamond" pitchFamily="18" charset="0"/>
              </a:rPr>
              <a:t>Education </a:t>
            </a:r>
            <a:r>
              <a:rPr lang="en-US" b="1" dirty="0" err="1">
                <a:effectLst>
                  <a:outerShdw blurRad="38100" dist="38100" dir="2700000" algn="tl">
                    <a:srgbClr val="000000">
                      <a:alpha val="43137"/>
                    </a:srgbClr>
                  </a:outerShdw>
                </a:effectLst>
                <a:latin typeface="Garamond" pitchFamily="18" charset="0"/>
              </a:rPr>
              <a:t>Cess</a:t>
            </a:r>
            <a:r>
              <a:rPr lang="en-US" b="1" dirty="0">
                <a:effectLst>
                  <a:outerShdw blurRad="38100" dist="38100" dir="2700000" algn="tl">
                    <a:srgbClr val="000000">
                      <a:alpha val="43137"/>
                    </a:srgbClr>
                  </a:outerShdw>
                </a:effectLst>
                <a:latin typeface="Garamond" pitchFamily="18" charset="0"/>
              </a:rPr>
              <a:t> on Income-tax @ 4%</a:t>
            </a:r>
          </a:p>
        </p:txBody>
      </p:sp>
    </p:spTree>
    <p:extLst>
      <p:ext uri="{BB962C8B-B14F-4D97-AF65-F5344CB8AC3E}">
        <p14:creationId xmlns:p14="http://schemas.microsoft.com/office/powerpoint/2010/main" xmlns="" val="188760779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04686"/>
            <a:ext cx="8676000" cy="900000"/>
          </a:xfrm>
        </p:spPr>
        <p:txBody>
          <a:bodyPr>
            <a:noAutofit/>
          </a:bodyPr>
          <a:lstStyle/>
          <a:p>
            <a:r>
              <a:rPr lang="en-IN" sz="4000" dirty="0">
                <a:solidFill>
                  <a:srgbClr val="4318FA"/>
                </a:solidFill>
                <a:latin typeface="Garamond" pitchFamily="18" charset="0"/>
              </a:rPr>
              <a:t>Rates of Income-tax</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7" name="TextBox 6">
            <a:extLst>
              <a:ext uri="{FF2B5EF4-FFF2-40B4-BE49-F238E27FC236}">
                <a16:creationId xmlns:a16="http://schemas.microsoft.com/office/drawing/2014/main" xmlns="" id="{834016BA-C30F-4F75-B74F-9C68BBE851F8}"/>
              </a:ext>
            </a:extLst>
          </p:cNvPr>
          <p:cNvSpPr txBox="1"/>
          <p:nvPr/>
        </p:nvSpPr>
        <p:spPr>
          <a:xfrm>
            <a:off x="418728" y="5805264"/>
            <a:ext cx="1836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RATES OF INCOME-TAX</a:t>
            </a:r>
          </a:p>
        </p:txBody>
      </p:sp>
      <p:pic>
        <p:nvPicPr>
          <p:cNvPr id="2050" name="Picture 2" descr="Senior-Citizen"/>
          <p:cNvPicPr>
            <a:picLocks noChangeAspect="1" noChangeArrowheads="1"/>
          </p:cNvPicPr>
          <p:nvPr/>
        </p:nvPicPr>
        <p:blipFill>
          <a:blip r:embed="rId5"/>
          <a:srcRect/>
          <a:stretch>
            <a:fillRect/>
          </a:stretch>
        </p:blipFill>
        <p:spPr bwMode="auto">
          <a:xfrm>
            <a:off x="2209800" y="981075"/>
            <a:ext cx="6000750" cy="5724525"/>
          </a:xfrm>
          <a:prstGeom prst="rect">
            <a:avLst/>
          </a:prstGeom>
          <a:noFill/>
        </p:spPr>
      </p:pic>
    </p:spTree>
    <p:extLst>
      <p:ext uri="{BB962C8B-B14F-4D97-AF65-F5344CB8AC3E}">
        <p14:creationId xmlns:p14="http://schemas.microsoft.com/office/powerpoint/2010/main" xmlns="" val="188760779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04686"/>
            <a:ext cx="8676000" cy="900000"/>
          </a:xfrm>
        </p:spPr>
        <p:txBody>
          <a:bodyPr>
            <a:noAutofit/>
          </a:bodyPr>
          <a:lstStyle/>
          <a:p>
            <a:r>
              <a:rPr lang="en-IN" sz="4000" dirty="0">
                <a:solidFill>
                  <a:srgbClr val="4318FA"/>
                </a:solidFill>
                <a:latin typeface="Garamond" pitchFamily="18" charset="0"/>
              </a:rPr>
              <a:t>Rates of Income-tax</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7" name="TextBox 6">
            <a:extLst>
              <a:ext uri="{FF2B5EF4-FFF2-40B4-BE49-F238E27FC236}">
                <a16:creationId xmlns:a16="http://schemas.microsoft.com/office/drawing/2014/main" xmlns="" id="{834016BA-C30F-4F75-B74F-9C68BBE851F8}"/>
              </a:ext>
            </a:extLst>
          </p:cNvPr>
          <p:cNvSpPr txBox="1"/>
          <p:nvPr/>
        </p:nvSpPr>
        <p:spPr>
          <a:xfrm>
            <a:off x="418728" y="5805264"/>
            <a:ext cx="1836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RATES OF INCOME-TAX</a:t>
            </a:r>
          </a:p>
        </p:txBody>
      </p:sp>
      <p:pic>
        <p:nvPicPr>
          <p:cNvPr id="118786" name="Picture 2" descr="Senior-Citizen"/>
          <p:cNvPicPr>
            <a:picLocks noChangeAspect="1" noChangeArrowheads="1"/>
          </p:cNvPicPr>
          <p:nvPr/>
        </p:nvPicPr>
        <p:blipFill>
          <a:blip r:embed="rId5"/>
          <a:srcRect/>
          <a:stretch>
            <a:fillRect/>
          </a:stretch>
        </p:blipFill>
        <p:spPr bwMode="auto">
          <a:xfrm>
            <a:off x="2057400" y="962024"/>
            <a:ext cx="6000750" cy="5743576"/>
          </a:xfrm>
          <a:prstGeom prst="rect">
            <a:avLst/>
          </a:prstGeom>
          <a:noFill/>
        </p:spPr>
      </p:pic>
    </p:spTree>
    <p:extLst>
      <p:ext uri="{BB962C8B-B14F-4D97-AF65-F5344CB8AC3E}">
        <p14:creationId xmlns:p14="http://schemas.microsoft.com/office/powerpoint/2010/main" xmlns="" val="188760779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04686"/>
            <a:ext cx="8676000" cy="900000"/>
          </a:xfrm>
        </p:spPr>
        <p:txBody>
          <a:bodyPr>
            <a:noAutofit/>
          </a:bodyPr>
          <a:lstStyle/>
          <a:p>
            <a:r>
              <a:rPr lang="en-IN" sz="4000" dirty="0">
                <a:solidFill>
                  <a:srgbClr val="4318FA"/>
                </a:solidFill>
                <a:latin typeface="Garamond" pitchFamily="18" charset="0"/>
              </a:rPr>
              <a:t>Rates of Income-tax</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7" name="TextBox 6">
            <a:extLst>
              <a:ext uri="{FF2B5EF4-FFF2-40B4-BE49-F238E27FC236}">
                <a16:creationId xmlns:a16="http://schemas.microsoft.com/office/drawing/2014/main" xmlns="" id="{834016BA-C30F-4F75-B74F-9C68BBE851F8}"/>
              </a:ext>
            </a:extLst>
          </p:cNvPr>
          <p:cNvSpPr txBox="1"/>
          <p:nvPr/>
        </p:nvSpPr>
        <p:spPr>
          <a:xfrm>
            <a:off x="418728" y="5805264"/>
            <a:ext cx="1836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RATES OF INCOME-TAX</a:t>
            </a:r>
          </a:p>
        </p:txBody>
      </p:sp>
      <p:pic>
        <p:nvPicPr>
          <p:cNvPr id="120834" name="Picture 2" descr="Senior-Citizen3"/>
          <p:cNvPicPr>
            <a:picLocks noChangeAspect="1" noChangeArrowheads="1"/>
          </p:cNvPicPr>
          <p:nvPr/>
        </p:nvPicPr>
        <p:blipFill>
          <a:blip r:embed="rId5"/>
          <a:srcRect/>
          <a:stretch>
            <a:fillRect/>
          </a:stretch>
        </p:blipFill>
        <p:spPr bwMode="auto">
          <a:xfrm>
            <a:off x="2076450" y="990600"/>
            <a:ext cx="6000750" cy="5762625"/>
          </a:xfrm>
          <a:prstGeom prst="rect">
            <a:avLst/>
          </a:prstGeom>
          <a:noFill/>
        </p:spPr>
      </p:pic>
    </p:spTree>
    <p:extLst>
      <p:ext uri="{BB962C8B-B14F-4D97-AF65-F5344CB8AC3E}">
        <p14:creationId xmlns:p14="http://schemas.microsoft.com/office/powerpoint/2010/main" xmlns="" val="188760779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04686"/>
            <a:ext cx="8676000" cy="900000"/>
          </a:xfrm>
        </p:spPr>
        <p:txBody>
          <a:bodyPr>
            <a:noAutofit/>
          </a:bodyPr>
          <a:lstStyle/>
          <a:p>
            <a:r>
              <a:rPr lang="en-IN" sz="4000" dirty="0">
                <a:solidFill>
                  <a:srgbClr val="4318FA"/>
                </a:solidFill>
                <a:latin typeface="Garamond" pitchFamily="18" charset="0"/>
              </a:rPr>
              <a:t>Rates of Income-tax</a:t>
            </a:r>
          </a:p>
        </p:txBody>
      </p:sp>
      <p:pic>
        <p:nvPicPr>
          <p:cNvPr id="5" name="Picture 4"/>
          <p:cNvPicPr>
            <a:picLocks noChangeAspect="1"/>
          </p:cNvPicPr>
          <p:nvPr/>
        </p:nvPicPr>
        <p:blipFill>
          <a:blip r:embed="rId4" cstate="print"/>
          <a:srcRect/>
          <a:stretch>
            <a:fillRect/>
          </a:stretch>
        </p:blipFill>
        <p:spPr bwMode="auto">
          <a:xfrm>
            <a:off x="0" y="5960197"/>
            <a:ext cx="1066800" cy="897803"/>
          </a:xfrm>
          <a:prstGeom prst="rect">
            <a:avLst/>
          </a:prstGeom>
          <a:noFill/>
          <a:ln w="9525">
            <a:noFill/>
            <a:miter lim="800000"/>
            <a:headEnd/>
            <a:tailEnd/>
          </a:ln>
        </p:spPr>
      </p:pic>
      <p:sp>
        <p:nvSpPr>
          <p:cNvPr id="7" name="TextBox 6">
            <a:extLst>
              <a:ext uri="{FF2B5EF4-FFF2-40B4-BE49-F238E27FC236}">
                <a16:creationId xmlns:a16="http://schemas.microsoft.com/office/drawing/2014/main" xmlns="" id="{834016BA-C30F-4F75-B74F-9C68BBE851F8}"/>
              </a:ext>
            </a:extLst>
          </p:cNvPr>
          <p:cNvSpPr txBox="1"/>
          <p:nvPr/>
        </p:nvSpPr>
        <p:spPr>
          <a:xfrm>
            <a:off x="418728" y="5805264"/>
            <a:ext cx="1836000" cy="253916"/>
          </a:xfrm>
          <a:prstGeom prst="rect">
            <a:avLst/>
          </a:prstGeom>
          <a:noFill/>
        </p:spPr>
        <p:txBody>
          <a:bodyPr wrap="square" rtlCol="0">
            <a:spAutoFit/>
          </a:bodyPr>
          <a:lstStyle/>
          <a:p>
            <a:r>
              <a:rPr lang="en-US" sz="1050" b="1" dirty="0">
                <a:solidFill>
                  <a:srgbClr val="002060"/>
                </a:solidFill>
                <a:latin typeface="Garamond" panose="02020404030301010803" pitchFamily="18" charset="0"/>
              </a:rPr>
              <a:t>RATES OF INCOME-TAX</a:t>
            </a:r>
          </a:p>
        </p:txBody>
      </p:sp>
      <p:pic>
        <p:nvPicPr>
          <p:cNvPr id="122882" name="Picture 2" descr="Senior-Citizen"/>
          <p:cNvPicPr>
            <a:picLocks noChangeAspect="1" noChangeArrowheads="1"/>
          </p:cNvPicPr>
          <p:nvPr/>
        </p:nvPicPr>
        <p:blipFill>
          <a:blip r:embed="rId5"/>
          <a:srcRect/>
          <a:stretch>
            <a:fillRect/>
          </a:stretch>
        </p:blipFill>
        <p:spPr bwMode="auto">
          <a:xfrm>
            <a:off x="2133600" y="1019175"/>
            <a:ext cx="6000750" cy="5762625"/>
          </a:xfrm>
          <a:prstGeom prst="rect">
            <a:avLst/>
          </a:prstGeom>
          <a:noFill/>
        </p:spPr>
      </p:pic>
    </p:spTree>
    <p:extLst>
      <p:ext uri="{BB962C8B-B14F-4D97-AF65-F5344CB8AC3E}">
        <p14:creationId xmlns:p14="http://schemas.microsoft.com/office/powerpoint/2010/main" xmlns="" val="188760779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Opulent</Template>
  <TotalTime>4053</TotalTime>
  <Words>4048</Words>
  <Application>Microsoft Office PowerPoint</Application>
  <PresentationFormat>On-screen Show (4:3)</PresentationFormat>
  <Paragraphs>579</Paragraphs>
  <Slides>48</Slides>
  <Notes>46</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1_Office Theme</vt:lpstr>
      <vt:lpstr>Slide 1</vt:lpstr>
      <vt:lpstr>Slide 2</vt:lpstr>
      <vt:lpstr>Budget Highlights</vt:lpstr>
      <vt:lpstr>Benefits To Senior Citizens</vt:lpstr>
      <vt:lpstr>Rates of Income-tax</vt:lpstr>
      <vt:lpstr>Rates of Income-tax</vt:lpstr>
      <vt:lpstr>Rates of Income-tax</vt:lpstr>
      <vt:lpstr>Rates of Income-tax</vt:lpstr>
      <vt:lpstr>Rates of Income-tax</vt:lpstr>
      <vt:lpstr>Slide 10</vt:lpstr>
      <vt:lpstr>Sale of Equity Shares</vt:lpstr>
      <vt:lpstr>Taxation of Gains on Sale of Equity Shares</vt:lpstr>
      <vt:lpstr>Taxation of Gains on Sale of Equity Shares</vt:lpstr>
      <vt:lpstr>Taxation of Gains on Sale of Equity Shares</vt:lpstr>
      <vt:lpstr>Taxation of Gains on Sale of Equity Shares</vt:lpstr>
      <vt:lpstr>Non-Profit Organisations</vt:lpstr>
      <vt:lpstr>Section 16 &amp; 17</vt:lpstr>
      <vt:lpstr>Acceptable Variances In Consideration</vt:lpstr>
      <vt:lpstr>43CA-Mode of Consideration</vt:lpstr>
      <vt:lpstr>Amendment to Section 54EC</vt:lpstr>
      <vt:lpstr>Amendment to Section 115BBE</vt:lpstr>
      <vt:lpstr>Slide 22</vt:lpstr>
      <vt:lpstr>Amendment to Section 276CC</vt:lpstr>
      <vt:lpstr>PAN ‘n’ PAN</vt:lpstr>
      <vt:lpstr>Stock-In-Trade to Capital Asset</vt:lpstr>
      <vt:lpstr>New Employment Opportunities</vt:lpstr>
      <vt:lpstr>Amendment to Section 80AC</vt:lpstr>
      <vt:lpstr>Amendment to Sec-80IAC</vt:lpstr>
      <vt:lpstr>Presumptive Income – 44AE  </vt:lpstr>
      <vt:lpstr>Section 9 – Business Connection </vt:lpstr>
      <vt:lpstr>Section 9 – Business Connection - SEP</vt:lpstr>
      <vt:lpstr>Amendments in Sec 56(2)(x)</vt:lpstr>
      <vt:lpstr>Amendment in Sec-10(12A)</vt:lpstr>
      <vt:lpstr>ICDS Impact on Act</vt:lpstr>
      <vt:lpstr>Section 145B – Certain Incomes </vt:lpstr>
      <vt:lpstr>Insolvency Resolution Process</vt:lpstr>
      <vt:lpstr>Presumptive Income – 44B/BB/BBA/BBB</vt:lpstr>
      <vt:lpstr>Insertion of New Clause in Sec-10</vt:lpstr>
      <vt:lpstr>Producer Companies</vt:lpstr>
      <vt:lpstr>Amendment to Section 271 FA</vt:lpstr>
      <vt:lpstr>Amendment to Section 245-O</vt:lpstr>
      <vt:lpstr>Amendment in Section 286</vt:lpstr>
      <vt:lpstr>Amendment to Sec-286</vt:lpstr>
      <vt:lpstr>International Financial Services Centre</vt:lpstr>
      <vt:lpstr>Other Amendments - 1</vt:lpstr>
      <vt:lpstr>Other Amendments - 2</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Demonetization – First move towards the Change!</dc:title>
  <dc:creator>Admin</dc:creator>
  <cp:lastModifiedBy>lenovo</cp:lastModifiedBy>
  <cp:revision>323</cp:revision>
  <dcterms:created xsi:type="dcterms:W3CDTF">2006-08-16T00:00:00Z</dcterms:created>
  <dcterms:modified xsi:type="dcterms:W3CDTF">2018-02-12T07:06:50Z</dcterms:modified>
</cp:coreProperties>
</file>